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  <Override PartName="/ppt/authors.xml" ContentType="application/vnd.ms-powerpoint.auth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58" r:id="rId4"/>
  </p:sldMasterIdLst>
  <p:notesMasterIdLst>
    <p:notesMasterId r:id="rId16"/>
  </p:notesMasterIdLst>
  <p:handoutMasterIdLst>
    <p:handoutMasterId r:id="rId17"/>
  </p:handoutMasterIdLst>
  <p:sldIdLst>
    <p:sldId id="410" r:id="rId5"/>
    <p:sldId id="383" r:id="rId6"/>
    <p:sldId id="391" r:id="rId7"/>
    <p:sldId id="389" r:id="rId8"/>
    <p:sldId id="397" r:id="rId9"/>
    <p:sldId id="408" r:id="rId10"/>
    <p:sldId id="407" r:id="rId11"/>
    <p:sldId id="406" r:id="rId12"/>
    <p:sldId id="411" r:id="rId13"/>
    <p:sldId id="404" r:id="rId14"/>
    <p:sldId id="398" r:id="rId15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3" name="Автор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8A107856-5554-42FB-B03E-39F5DBC370B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398" autoAdjust="0"/>
    <p:restoredTop sz="96327" autoAdjust="0"/>
  </p:normalViewPr>
  <p:slideViewPr>
    <p:cSldViewPr snapToGrid="0">
      <p:cViewPr varScale="1">
        <p:scale>
          <a:sx n="63" d="100"/>
          <a:sy n="63" d="100"/>
        </p:scale>
        <p:origin x="77" y="15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howGuides="1">
      <p:cViewPr varScale="1">
        <p:scale>
          <a:sx n="82" d="100"/>
          <a:sy n="82" d="100"/>
        </p:scale>
        <p:origin x="3954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5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>
            <a:extLst>
              <a:ext uri="{FF2B5EF4-FFF2-40B4-BE49-F238E27FC236}">
                <a16:creationId xmlns:a16="http://schemas.microsoft.com/office/drawing/2014/main" id="{08F6756E-81DA-9FAC-70D8-556F658BDDA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lang="ru-RU" sz="1200"/>
            </a:lvl1pPr>
          </a:lstStyle>
          <a:p>
            <a:pPr rtl="0"/>
            <a:fld id="{51F6ED01-B613-435C-806E-485D60D5A270}" type="datetime1">
              <a:rPr lang="ru-RU" smtClean="0"/>
              <a:t>17.04.2025</a:t>
            </a:fld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771D415-D05A-7067-CCD3-457153D96CD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lang="ru-RU" sz="1200"/>
            </a:lvl1pPr>
          </a:lstStyle>
          <a:p>
            <a:pPr rtl="0"/>
            <a:fld id="{E2C230DF-5933-439D-898F-38E9AC9BA688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7" name="Нижний колонтитул 6">
            <a:extLst>
              <a:ext uri="{FF2B5EF4-FFF2-40B4-BE49-F238E27FC236}">
                <a16:creationId xmlns:a16="http://schemas.microsoft.com/office/drawing/2014/main" id="{B97095E3-54D2-CFD2-4F49-7536FC8641D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lang="ru-RU" sz="1200"/>
            </a:lvl1pPr>
          </a:lstStyle>
          <a:p>
            <a:pPr rtl="0"/>
            <a:endParaRPr lang="ru-RU" dirty="0"/>
          </a:p>
        </p:txBody>
      </p:sp>
      <p:sp>
        <p:nvSpPr>
          <p:cNvPr id="8" name="Верхний колонтитул 7">
            <a:extLst>
              <a:ext uri="{FF2B5EF4-FFF2-40B4-BE49-F238E27FC236}">
                <a16:creationId xmlns:a16="http://schemas.microsoft.com/office/drawing/2014/main" id="{521EE01A-C0B5-5ECF-96DD-768F86AA15C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lang="ru-RU" sz="1200"/>
            </a:lvl1pPr>
          </a:lstStyle>
          <a:p>
            <a:pPr rt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32284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lang="ru-RU"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lang="ru-RU" sz="1200"/>
            </a:lvl1pPr>
          </a:lstStyle>
          <a:p>
            <a:fld id="{E22AA5DB-3D36-41C7-B5E9-13985188493D}" type="datetime1">
              <a:rPr lang="ru-RU" smtClean="0"/>
              <a:pPr/>
              <a:t>17.04.2025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defPPr>
              <a:defRPr lang="ru-RU"/>
            </a:defPPr>
          </a:lstStyle>
          <a:p>
            <a:pPr lvl="0" rtl="0"/>
            <a:r>
              <a:rPr lang="ru-RU"/>
              <a:t>Щелкните, чтобы изменить стили текста образца слайда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lang="ru-RU" sz="1200"/>
            </a:lvl1pPr>
          </a:lstStyle>
          <a:p>
            <a:pPr rtl="0"/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lang="ru-RU" sz="1200"/>
            </a:lvl1pPr>
          </a:lstStyle>
          <a:p>
            <a:pPr rtl="0"/>
            <a:fld id="{A89C7E07-3C67-C64C-8DA0-0404F630397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325283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A89C7E07-3C67-C64C-8DA0-0404F6303970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924538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A89C7E07-3C67-C64C-8DA0-0404F6303970}" type="slidenum">
              <a:rPr lang="ru-RU" smtClean="0"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659231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A89C7E07-3C67-C64C-8DA0-0404F6303970}" type="slidenum">
              <a:rPr lang="ru-RU" smtClean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34168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A89C7E07-3C67-C64C-8DA0-0404F6303970}" type="slidenum">
              <a:rPr lang="ru-RU" smtClean="0"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082765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A89C7E07-3C67-C64C-8DA0-0404F6303970}" type="slidenum">
              <a:rPr lang="ru-RU" smtClean="0"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762480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BBC04D-2568-C19F-6211-ABA7996CBC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BBBD96A4-D432-FA69-5E46-4DF91D77CA9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EF639921-CFBB-DE6F-31EB-81B758CA026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453E3F8-8185-F97B-2F08-1F44FCE2A5A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A89C7E07-3C67-C64C-8DA0-0404F6303970}" type="slidenum">
              <a:rPr lang="ru-RU" smtClean="0"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77777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A89C7E07-3C67-C64C-8DA0-0404F6303970}" type="slidenum">
              <a:rPr lang="ru-RU" smtClean="0"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61837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A89C7E07-3C67-C64C-8DA0-0404F6303970}" type="slidenum">
              <a:rPr lang="ru-RU" smtClean="0"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011604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A89C7E07-3C67-C64C-8DA0-0404F6303970}" type="slidenum">
              <a:rPr lang="ru-RU" smtClean="0"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47593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A89C7E07-3C67-C64C-8DA0-0404F6303970}" type="slidenum">
              <a:rPr lang="ru-RU" smtClean="0"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345968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B6987D-0137-DE42-B76B-FF621E808D9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309904" y="411479"/>
            <a:ext cx="5486400" cy="3291840"/>
          </a:xfrm>
          <a:prstGeom prst="rect">
            <a:avLst/>
          </a:prstGeom>
        </p:spPr>
        <p:txBody>
          <a:bodyPr lIns="0" tIns="0" rIns="0" bIns="0" rtlCol="0" anchor="b">
            <a:noAutofit/>
          </a:bodyPr>
          <a:lstStyle>
            <a:lvl1pPr algn="l">
              <a:lnSpc>
                <a:spcPct val="80000"/>
              </a:lnSpc>
              <a:defRPr lang="ru-RU" sz="6000" b="1" i="0" spc="100" baseline="0">
                <a:solidFill>
                  <a:schemeClr val="bg1"/>
                </a:solidFill>
                <a:latin typeface="+mj-lt"/>
              </a:defRPr>
            </a:lvl1pPr>
          </a:lstStyle>
          <a:p>
            <a:pPr rtl="0"/>
            <a:r>
              <a:rPr lang="ru-RU"/>
              <a:t>Заголовок слайда </a:t>
            </a:r>
          </a:p>
        </p:txBody>
      </p: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C26C18C3-ED25-DD4B-BA72-24932D54DE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1" y="758752"/>
            <a:ext cx="6099248" cy="6099248"/>
            <a:chOff x="0" y="12289"/>
            <a:chExt cx="3550" cy="3551"/>
          </a:xfrm>
        </p:grpSpPr>
        <p:sp>
          <p:nvSpPr>
            <p:cNvPr id="10" name="Полилиния 9">
              <a:extLst>
                <a:ext uri="{FF2B5EF4-FFF2-40B4-BE49-F238E27FC236}">
                  <a16:creationId xmlns:a16="http://schemas.microsoft.com/office/drawing/2014/main" id="{C07CC263-2515-F147-8CC5-F8E9FF9FA8E4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2289"/>
              <a:ext cx="1789" cy="2386"/>
            </a:xfrm>
            <a:custGeom>
              <a:avLst/>
              <a:gdLst>
                <a:gd name="T0" fmla="*/ 0 w 1789"/>
                <a:gd name="T1" fmla="+- 0 12290 12290"/>
                <a:gd name="T2" fmla="*/ 12290 h 2386"/>
                <a:gd name="T3" fmla="*/ 0 w 1789"/>
                <a:gd name="T4" fmla="+- 0 13484 12290"/>
                <a:gd name="T5" fmla="*/ 13484 h 2386"/>
                <a:gd name="T6" fmla="*/ 1192 w 1789"/>
                <a:gd name="T7" fmla="+- 0 14676 12290"/>
                <a:gd name="T8" fmla="*/ 14676 h 2386"/>
                <a:gd name="T9" fmla="*/ 1789 w 1789"/>
                <a:gd name="T10" fmla="+- 0 14079 12290"/>
                <a:gd name="T11" fmla="*/ 14079 h 2386"/>
                <a:gd name="T12" fmla="*/ 0 w 1789"/>
                <a:gd name="T13" fmla="+- 0 12290 12290"/>
                <a:gd name="T14" fmla="*/ 12290 h 2386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  <a:cxn ang="0">
                  <a:pos x="T12" y="T14"/>
                </a:cxn>
              </a:cxnLst>
              <a:rect l="0" t="0" r="r" b="b"/>
              <a:pathLst>
                <a:path w="1789" h="2386">
                  <a:moveTo>
                    <a:pt x="0" y="0"/>
                  </a:moveTo>
                  <a:lnTo>
                    <a:pt x="0" y="1194"/>
                  </a:lnTo>
                  <a:lnTo>
                    <a:pt x="1192" y="2386"/>
                  </a:lnTo>
                  <a:lnTo>
                    <a:pt x="1789" y="17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ru-RU"/>
              </a:defPPr>
            </a:lstStyle>
            <a:p>
              <a:pPr rtl="0"/>
              <a:endParaRPr lang="ru-RU" dirty="0"/>
            </a:p>
          </p:txBody>
        </p:sp>
        <p:sp>
          <p:nvSpPr>
            <p:cNvPr id="11" name="Полилиния 10">
              <a:extLst>
                <a:ext uri="{FF2B5EF4-FFF2-40B4-BE49-F238E27FC236}">
                  <a16:creationId xmlns:a16="http://schemas.microsoft.com/office/drawing/2014/main" id="{43B40037-7481-524B-8685-404D965690F2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4678"/>
              <a:ext cx="1162" cy="1162"/>
            </a:xfrm>
            <a:custGeom>
              <a:avLst/>
              <a:gdLst>
                <a:gd name="T0" fmla="*/ 0 w 1162"/>
                <a:gd name="T1" fmla="+- 0 14679 14679"/>
                <a:gd name="T2" fmla="*/ 14679 h 1162"/>
                <a:gd name="T3" fmla="*/ 0 w 1162"/>
                <a:gd name="T4" fmla="+- 0 15840 14679"/>
                <a:gd name="T5" fmla="*/ 15840 h 1162"/>
                <a:gd name="T6" fmla="*/ 1161 w 1162"/>
                <a:gd name="T7" fmla="+- 0 15840 14679"/>
                <a:gd name="T8" fmla="*/ 15840 h 1162"/>
                <a:gd name="T9" fmla="*/ 0 w 1162"/>
                <a:gd name="T10" fmla="+- 0 14679 14679"/>
                <a:gd name="T11" fmla="*/ 14679 h 1162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1162" h="1162">
                  <a:moveTo>
                    <a:pt x="0" y="0"/>
                  </a:moveTo>
                  <a:lnTo>
                    <a:pt x="0" y="1161"/>
                  </a:lnTo>
                  <a:lnTo>
                    <a:pt x="1161" y="1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ru-RU"/>
              </a:defPPr>
            </a:lstStyle>
            <a:p>
              <a:pPr rtl="0"/>
              <a:endParaRPr lang="ru-RU" dirty="0"/>
            </a:p>
          </p:txBody>
        </p:sp>
        <p:sp>
          <p:nvSpPr>
            <p:cNvPr id="12" name="Полилиния 11">
              <a:extLst>
                <a:ext uri="{FF2B5EF4-FFF2-40B4-BE49-F238E27FC236}">
                  <a16:creationId xmlns:a16="http://schemas.microsoft.com/office/drawing/2014/main" id="{7B759713-8408-EE47-9394-3DA6F5E4B62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" y="14675"/>
              <a:ext cx="2329" cy="1165"/>
            </a:xfrm>
            <a:custGeom>
              <a:avLst/>
              <a:gdLst>
                <a:gd name="T0" fmla="+- 0 3550 1221"/>
                <a:gd name="T1" fmla="*/ T0 w 2329"/>
                <a:gd name="T2" fmla="+- 0 15840 14676"/>
                <a:gd name="T3" fmla="*/ 15840 h 1165"/>
                <a:gd name="T4" fmla="+- 0 2386 1221"/>
                <a:gd name="T5" fmla="*/ T4 w 2329"/>
                <a:gd name="T6" fmla="+- 0 14676 14676"/>
                <a:gd name="T7" fmla="*/ 14676 h 1165"/>
                <a:gd name="T8" fmla="+- 0 1221 1221"/>
                <a:gd name="T9" fmla="*/ T8 w 2329"/>
                <a:gd name="T10" fmla="+- 0 15840 14676"/>
                <a:gd name="T11" fmla="*/ 15840 h 1165"/>
                <a:gd name="T12" fmla="+- 0 3550 1221"/>
                <a:gd name="T13" fmla="*/ T12 w 2329"/>
                <a:gd name="T14" fmla="+- 0 15840 14676"/>
                <a:gd name="T15" fmla="*/ 15840 h 1165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329" h="1165">
                  <a:moveTo>
                    <a:pt x="2329" y="1164"/>
                  </a:moveTo>
                  <a:lnTo>
                    <a:pt x="1165" y="0"/>
                  </a:lnTo>
                  <a:lnTo>
                    <a:pt x="0" y="1164"/>
                  </a:lnTo>
                  <a:lnTo>
                    <a:pt x="2329" y="1164"/>
                  </a:ln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ru-RU"/>
              </a:defPPr>
            </a:lstStyle>
            <a:p>
              <a:pPr rtl="0"/>
              <a:endParaRPr lang="ru-RU" dirty="0"/>
            </a:p>
          </p:txBody>
        </p:sp>
      </p:grp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A69706A2-3726-FE4E-B923-E75D485978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6309360" y="3950208"/>
            <a:ext cx="2133600" cy="3992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13275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, содержимое и таблица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CF555767-B3D8-BD57-1D42-7F6E1E6689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 userDrawn="1"/>
        </p:nvGrpSpPr>
        <p:grpSpPr bwMode="auto">
          <a:xfrm rot="16200000" flipV="1">
            <a:off x="0" y="3900132"/>
            <a:ext cx="2959226" cy="2959226"/>
            <a:chOff x="0" y="12289"/>
            <a:chExt cx="3550" cy="3551"/>
          </a:xfrm>
        </p:grpSpPr>
        <p:sp>
          <p:nvSpPr>
            <p:cNvPr id="9" name="Полилиния 13">
              <a:extLst>
                <a:ext uri="{FF2B5EF4-FFF2-40B4-BE49-F238E27FC236}">
                  <a16:creationId xmlns:a16="http://schemas.microsoft.com/office/drawing/2014/main" id="{BC972B6D-098C-52F6-E990-52623B368FB1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2289"/>
              <a:ext cx="1789" cy="2386"/>
            </a:xfrm>
            <a:custGeom>
              <a:avLst/>
              <a:gdLst>
                <a:gd name="T0" fmla="*/ 0 w 1789"/>
                <a:gd name="T1" fmla="+- 0 12290 12290"/>
                <a:gd name="T2" fmla="*/ 12290 h 2386"/>
                <a:gd name="T3" fmla="*/ 0 w 1789"/>
                <a:gd name="T4" fmla="+- 0 13484 12290"/>
                <a:gd name="T5" fmla="*/ 13484 h 2386"/>
                <a:gd name="T6" fmla="*/ 1192 w 1789"/>
                <a:gd name="T7" fmla="+- 0 14676 12290"/>
                <a:gd name="T8" fmla="*/ 14676 h 2386"/>
                <a:gd name="T9" fmla="*/ 1789 w 1789"/>
                <a:gd name="T10" fmla="+- 0 14079 12290"/>
                <a:gd name="T11" fmla="*/ 14079 h 2386"/>
                <a:gd name="T12" fmla="*/ 0 w 1789"/>
                <a:gd name="T13" fmla="+- 0 12290 12290"/>
                <a:gd name="T14" fmla="*/ 12290 h 2386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  <a:cxn ang="0">
                  <a:pos x="T12" y="T14"/>
                </a:cxn>
              </a:cxnLst>
              <a:rect l="0" t="0" r="r" b="b"/>
              <a:pathLst>
                <a:path w="1789" h="2386">
                  <a:moveTo>
                    <a:pt x="0" y="0"/>
                  </a:moveTo>
                  <a:lnTo>
                    <a:pt x="0" y="1194"/>
                  </a:lnTo>
                  <a:lnTo>
                    <a:pt x="1192" y="2386"/>
                  </a:lnTo>
                  <a:lnTo>
                    <a:pt x="1789" y="17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ru-RU"/>
              </a:defPPr>
            </a:lstStyle>
            <a:p>
              <a:pPr rtl="0"/>
              <a:endParaRPr lang="ru-RU" dirty="0"/>
            </a:p>
          </p:txBody>
        </p:sp>
        <p:sp>
          <p:nvSpPr>
            <p:cNvPr id="15" name="Полилиния 14">
              <a:extLst>
                <a:ext uri="{FF2B5EF4-FFF2-40B4-BE49-F238E27FC236}">
                  <a16:creationId xmlns:a16="http://schemas.microsoft.com/office/drawing/2014/main" id="{3F0D3EE3-9A8C-531D-1EEE-1AFAB9F3BCAE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4678"/>
              <a:ext cx="1162" cy="1162"/>
            </a:xfrm>
            <a:custGeom>
              <a:avLst/>
              <a:gdLst>
                <a:gd name="T0" fmla="*/ 0 w 1162"/>
                <a:gd name="T1" fmla="+- 0 14679 14679"/>
                <a:gd name="T2" fmla="*/ 14679 h 1162"/>
                <a:gd name="T3" fmla="*/ 0 w 1162"/>
                <a:gd name="T4" fmla="+- 0 15840 14679"/>
                <a:gd name="T5" fmla="*/ 15840 h 1162"/>
                <a:gd name="T6" fmla="*/ 1161 w 1162"/>
                <a:gd name="T7" fmla="+- 0 15840 14679"/>
                <a:gd name="T8" fmla="*/ 15840 h 1162"/>
                <a:gd name="T9" fmla="*/ 0 w 1162"/>
                <a:gd name="T10" fmla="+- 0 14679 14679"/>
                <a:gd name="T11" fmla="*/ 14679 h 1162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1162" h="1162">
                  <a:moveTo>
                    <a:pt x="0" y="0"/>
                  </a:moveTo>
                  <a:lnTo>
                    <a:pt x="0" y="1161"/>
                  </a:lnTo>
                  <a:lnTo>
                    <a:pt x="1161" y="1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ru-RU"/>
              </a:defPPr>
            </a:lstStyle>
            <a:p>
              <a:pPr rtl="0"/>
              <a:endParaRPr lang="ru-RU" dirty="0"/>
            </a:p>
          </p:txBody>
        </p:sp>
        <p:sp>
          <p:nvSpPr>
            <p:cNvPr id="17" name="Полилиния 15">
              <a:extLst>
                <a:ext uri="{FF2B5EF4-FFF2-40B4-BE49-F238E27FC236}">
                  <a16:creationId xmlns:a16="http://schemas.microsoft.com/office/drawing/2014/main" id="{A2BE192C-1768-890B-EC1B-5ED6E1F825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" y="14675"/>
              <a:ext cx="2329" cy="1165"/>
            </a:xfrm>
            <a:custGeom>
              <a:avLst/>
              <a:gdLst>
                <a:gd name="T0" fmla="+- 0 3550 1221"/>
                <a:gd name="T1" fmla="*/ T0 w 2329"/>
                <a:gd name="T2" fmla="+- 0 15840 14676"/>
                <a:gd name="T3" fmla="*/ 15840 h 1165"/>
                <a:gd name="T4" fmla="+- 0 2386 1221"/>
                <a:gd name="T5" fmla="*/ T4 w 2329"/>
                <a:gd name="T6" fmla="+- 0 14676 14676"/>
                <a:gd name="T7" fmla="*/ 14676 h 1165"/>
                <a:gd name="T8" fmla="+- 0 1221 1221"/>
                <a:gd name="T9" fmla="*/ T8 w 2329"/>
                <a:gd name="T10" fmla="+- 0 15840 14676"/>
                <a:gd name="T11" fmla="*/ 15840 h 1165"/>
                <a:gd name="T12" fmla="+- 0 3550 1221"/>
                <a:gd name="T13" fmla="*/ T12 w 2329"/>
                <a:gd name="T14" fmla="+- 0 15840 14676"/>
                <a:gd name="T15" fmla="*/ 15840 h 1165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329" h="1165">
                  <a:moveTo>
                    <a:pt x="2329" y="1164"/>
                  </a:moveTo>
                  <a:lnTo>
                    <a:pt x="1165" y="0"/>
                  </a:lnTo>
                  <a:lnTo>
                    <a:pt x="0" y="1164"/>
                  </a:lnTo>
                  <a:lnTo>
                    <a:pt x="2329" y="1164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ru-RU"/>
              </a:defPPr>
            </a:lstStyle>
            <a:p>
              <a:pPr rtl="0"/>
              <a:endParaRPr lang="ru-RU" dirty="0"/>
            </a:p>
          </p:txBody>
        </p:sp>
      </p:grpSp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109B023A-F28F-184D-BA48-3F1C0502AE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61409" y="4661717"/>
            <a:ext cx="7936230" cy="1380760"/>
          </a:xfrm>
          <a:prstGeom prst="rect">
            <a:avLst/>
          </a:prstGeom>
        </p:spPr>
        <p:txBody>
          <a:bodyPr lIns="0" tIns="0" rIns="0" bIns="0" rtlCol="0" anchor="b" anchorCtr="0">
            <a:noAutofit/>
          </a:bodyPr>
          <a:lstStyle>
            <a:lvl1pPr>
              <a:defRPr lang="ru-RU" sz="4400" b="1" i="0">
                <a:solidFill>
                  <a:schemeClr val="bg1"/>
                </a:solidFill>
                <a:latin typeface="+mj-lt"/>
              </a:defRPr>
            </a:lvl1pPr>
          </a:lstStyle>
          <a:p>
            <a:pPr rtl="0"/>
            <a:r>
              <a:rPr lang="ru-RU"/>
              <a:t>Заголовок слайда </a:t>
            </a:r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E66081BA-9135-73B1-DCE5-77FD12431F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3670935" y="6313170"/>
            <a:ext cx="2133600" cy="3992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Объект 5">
            <a:extLst>
              <a:ext uri="{FF2B5EF4-FFF2-40B4-BE49-F238E27FC236}">
                <a16:creationId xmlns:a16="http://schemas.microsoft.com/office/drawing/2014/main" id="{8007FA9C-C4D5-89EC-C457-5F329A338E1E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03885" y="584005"/>
            <a:ext cx="2825115" cy="3999060"/>
          </a:xfrm>
        </p:spPr>
        <p:txBody>
          <a:bodyPr lIns="0" tIns="274320" rtlCol="0">
            <a:normAutofit/>
          </a:bodyPr>
          <a:lstStyle>
            <a:lvl1pPr marL="0" indent="0">
              <a:spcBef>
                <a:spcPts val="1800"/>
              </a:spcBef>
              <a:buFont typeface="Arial" panose="020B0604020202020204" pitchFamily="34" charset="0"/>
              <a:buNone/>
              <a:defRPr lang="ru-RU" sz="2000"/>
            </a:lvl1pPr>
            <a:lvl2pPr marL="457200" indent="0">
              <a:spcBef>
                <a:spcPts val="1800"/>
              </a:spcBef>
              <a:buNone/>
              <a:defRPr lang="ru-RU" sz="2000"/>
            </a:lvl2pPr>
            <a:lvl3pPr marL="914400" indent="0">
              <a:spcBef>
                <a:spcPts val="1800"/>
              </a:spcBef>
              <a:buNone/>
              <a:defRPr lang="ru-RU" sz="2000"/>
            </a:lvl3pPr>
            <a:lvl4pPr marL="1371600" indent="0">
              <a:spcBef>
                <a:spcPts val="1800"/>
              </a:spcBef>
              <a:buNone/>
              <a:defRPr lang="ru-RU" sz="2000"/>
            </a:lvl4pPr>
            <a:lvl5pPr marL="1828800" indent="0">
              <a:spcBef>
                <a:spcPts val="1800"/>
              </a:spcBef>
              <a:buNone/>
              <a:defRPr lang="ru-RU" sz="2000"/>
            </a:lvl5pPr>
          </a:lstStyle>
          <a:p>
            <a:pPr lvl="0" rtl="0"/>
            <a:r>
              <a:rPr lang="ru-RU"/>
              <a:t>Щелкните, чтобы добавить содержимое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5BCAAA28-C292-C527-AD35-90836B8BB978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3670934" y="584005"/>
            <a:ext cx="7926705" cy="3999060"/>
          </a:xfrm>
        </p:spPr>
        <p:txBody>
          <a:bodyPr lIns="0" rtlCol="0">
            <a:normAutofit/>
          </a:bodyPr>
          <a:lstStyle>
            <a:lvl1pPr marL="0" indent="0">
              <a:spcBef>
                <a:spcPts val="1800"/>
              </a:spcBef>
              <a:buNone/>
              <a:defRPr lang="ru-RU" sz="2000"/>
            </a:lvl1pPr>
            <a:lvl2pPr>
              <a:spcBef>
                <a:spcPts val="600"/>
              </a:spcBef>
              <a:defRPr lang="ru-RU" sz="2000"/>
            </a:lvl2pPr>
            <a:lvl3pPr>
              <a:spcBef>
                <a:spcPts val="1800"/>
              </a:spcBef>
              <a:defRPr lang="ru-RU" sz="2000"/>
            </a:lvl3pPr>
            <a:lvl4pPr>
              <a:spcBef>
                <a:spcPts val="1800"/>
              </a:spcBef>
              <a:defRPr lang="ru-RU" sz="2000"/>
            </a:lvl4pPr>
            <a:lvl5pPr>
              <a:spcBef>
                <a:spcPts val="1800"/>
              </a:spcBef>
              <a:defRPr lang="ru-RU" sz="2000"/>
            </a:lvl5pPr>
          </a:lstStyle>
          <a:p>
            <a:pPr lvl="0" rtl="0"/>
            <a:r>
              <a:rPr lang="ru-RU"/>
              <a:t>Щелкните, чтобы добавить содержимое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10" name="Номер слайда 9">
            <a:extLst>
              <a:ext uri="{FF2B5EF4-FFF2-40B4-BE49-F238E27FC236}">
                <a16:creationId xmlns:a16="http://schemas.microsoft.com/office/drawing/2014/main" id="{05D79B4B-A9BD-581F-536E-DE7CF728F8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294A09A9-5501-47C1-A89A-A340965A2BE2}" type="slidenum">
              <a:rPr lang="ru-RU" smtClean="0"/>
              <a:pPr/>
              <a:t>‹#›</a:t>
            </a:fld>
            <a:endParaRPr lang="ru-RU" dirty="0">
              <a:latin typeface="+mn-lt"/>
            </a:endParaRPr>
          </a:p>
        </p:txBody>
      </p:sp>
      <p:sp>
        <p:nvSpPr>
          <p:cNvPr id="8" name="Дата 7">
            <a:extLst>
              <a:ext uri="{FF2B5EF4-FFF2-40B4-BE49-F238E27FC236}">
                <a16:creationId xmlns:a16="http://schemas.microsoft.com/office/drawing/2014/main" id="{C5EA2E64-5690-A56B-7051-476EC7BADA5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443291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00">
          <p15:clr>
            <a:srgbClr val="FBAE40"/>
          </p15:clr>
        </p15:guide>
        <p15:guide id="2" pos="7080">
          <p15:clr>
            <a:srgbClr val="FBAE40"/>
          </p15:clr>
        </p15:guide>
        <p15:guide id="3" pos="2880">
          <p15:clr>
            <a:srgbClr val="FBAE40"/>
          </p15:clr>
        </p15:guide>
        <p15:guide id="4" pos="5160">
          <p15:clr>
            <a:srgbClr val="FBAE40"/>
          </p15:clr>
        </p15:guide>
        <p15:guide id="5" pos="2520">
          <p15:clr>
            <a:srgbClr val="FBAE40"/>
          </p15:clr>
        </p15:guide>
        <p15:guide id="6" pos="4800">
          <p15:clr>
            <a:srgbClr val="FBAE40"/>
          </p15:clr>
        </p15:guide>
        <p15:guide id="7" orient="horz" pos="1224">
          <p15:clr>
            <a:srgbClr val="FBAE40"/>
          </p15:clr>
        </p15:guide>
        <p15:guide id="8" orient="horz" pos="1392">
          <p15:clr>
            <a:srgbClr val="FBAE40"/>
          </p15:clr>
        </p15:guide>
        <p15:guide id="10" orient="horz" pos="552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два объекта содержимого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C97D5AF2-684A-4A8D-3D82-B57D7AC446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 userDrawn="1"/>
        </p:nvGrpSpPr>
        <p:grpSpPr bwMode="auto">
          <a:xfrm rot="10800000">
            <a:off x="8870040" y="0"/>
            <a:ext cx="3325208" cy="3325208"/>
            <a:chOff x="0" y="12289"/>
            <a:chExt cx="3550" cy="3551"/>
          </a:xfrm>
        </p:grpSpPr>
        <p:sp>
          <p:nvSpPr>
            <p:cNvPr id="12" name="Полилиния 4">
              <a:extLst>
                <a:ext uri="{FF2B5EF4-FFF2-40B4-BE49-F238E27FC236}">
                  <a16:creationId xmlns:a16="http://schemas.microsoft.com/office/drawing/2014/main" id="{8CF5F650-F8F0-F4FE-44DA-1F14ADE428B2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2289"/>
              <a:ext cx="1789" cy="2386"/>
            </a:xfrm>
            <a:custGeom>
              <a:avLst/>
              <a:gdLst>
                <a:gd name="T0" fmla="*/ 0 w 1789"/>
                <a:gd name="T1" fmla="+- 0 12290 12290"/>
                <a:gd name="T2" fmla="*/ 12290 h 2386"/>
                <a:gd name="T3" fmla="*/ 0 w 1789"/>
                <a:gd name="T4" fmla="+- 0 13484 12290"/>
                <a:gd name="T5" fmla="*/ 13484 h 2386"/>
                <a:gd name="T6" fmla="*/ 1192 w 1789"/>
                <a:gd name="T7" fmla="+- 0 14676 12290"/>
                <a:gd name="T8" fmla="*/ 14676 h 2386"/>
                <a:gd name="T9" fmla="*/ 1789 w 1789"/>
                <a:gd name="T10" fmla="+- 0 14079 12290"/>
                <a:gd name="T11" fmla="*/ 14079 h 2386"/>
                <a:gd name="T12" fmla="*/ 0 w 1789"/>
                <a:gd name="T13" fmla="+- 0 12290 12290"/>
                <a:gd name="T14" fmla="*/ 12290 h 2386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  <a:cxn ang="0">
                  <a:pos x="T12" y="T14"/>
                </a:cxn>
              </a:cxnLst>
              <a:rect l="0" t="0" r="r" b="b"/>
              <a:pathLst>
                <a:path w="1789" h="2386">
                  <a:moveTo>
                    <a:pt x="0" y="0"/>
                  </a:moveTo>
                  <a:lnTo>
                    <a:pt x="0" y="1194"/>
                  </a:lnTo>
                  <a:lnTo>
                    <a:pt x="1192" y="2386"/>
                  </a:lnTo>
                  <a:lnTo>
                    <a:pt x="1789" y="17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ru-RU"/>
              </a:defPPr>
            </a:lstStyle>
            <a:p>
              <a:pPr rtl="0"/>
              <a:endParaRPr lang="ru-RU" dirty="0"/>
            </a:p>
          </p:txBody>
        </p:sp>
        <p:sp>
          <p:nvSpPr>
            <p:cNvPr id="13" name="Полилиния 5">
              <a:extLst>
                <a:ext uri="{FF2B5EF4-FFF2-40B4-BE49-F238E27FC236}">
                  <a16:creationId xmlns:a16="http://schemas.microsoft.com/office/drawing/2014/main" id="{18870924-E47D-404F-59B5-BD1C58F7B04C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4678"/>
              <a:ext cx="1162" cy="1162"/>
            </a:xfrm>
            <a:custGeom>
              <a:avLst/>
              <a:gdLst>
                <a:gd name="T0" fmla="*/ 0 w 1162"/>
                <a:gd name="T1" fmla="+- 0 14679 14679"/>
                <a:gd name="T2" fmla="*/ 14679 h 1162"/>
                <a:gd name="T3" fmla="*/ 0 w 1162"/>
                <a:gd name="T4" fmla="+- 0 15840 14679"/>
                <a:gd name="T5" fmla="*/ 15840 h 1162"/>
                <a:gd name="T6" fmla="*/ 1161 w 1162"/>
                <a:gd name="T7" fmla="+- 0 15840 14679"/>
                <a:gd name="T8" fmla="*/ 15840 h 1162"/>
                <a:gd name="T9" fmla="*/ 0 w 1162"/>
                <a:gd name="T10" fmla="+- 0 14679 14679"/>
                <a:gd name="T11" fmla="*/ 14679 h 1162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1162" h="1162">
                  <a:moveTo>
                    <a:pt x="0" y="0"/>
                  </a:moveTo>
                  <a:lnTo>
                    <a:pt x="0" y="1161"/>
                  </a:lnTo>
                  <a:lnTo>
                    <a:pt x="1161" y="1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ru-RU"/>
              </a:defPPr>
            </a:lstStyle>
            <a:p>
              <a:pPr rtl="0"/>
              <a:endParaRPr lang="ru-RU" dirty="0"/>
            </a:p>
          </p:txBody>
        </p:sp>
        <p:sp>
          <p:nvSpPr>
            <p:cNvPr id="14" name="Полилиния 7">
              <a:extLst>
                <a:ext uri="{FF2B5EF4-FFF2-40B4-BE49-F238E27FC236}">
                  <a16:creationId xmlns:a16="http://schemas.microsoft.com/office/drawing/2014/main" id="{80806A65-E4FC-2F52-65B3-CC181E620C2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" y="14675"/>
              <a:ext cx="2329" cy="1165"/>
            </a:xfrm>
            <a:custGeom>
              <a:avLst/>
              <a:gdLst>
                <a:gd name="T0" fmla="+- 0 3550 1221"/>
                <a:gd name="T1" fmla="*/ T0 w 2329"/>
                <a:gd name="T2" fmla="+- 0 15840 14676"/>
                <a:gd name="T3" fmla="*/ 15840 h 1165"/>
                <a:gd name="T4" fmla="+- 0 2386 1221"/>
                <a:gd name="T5" fmla="*/ T4 w 2329"/>
                <a:gd name="T6" fmla="+- 0 14676 14676"/>
                <a:gd name="T7" fmla="*/ 14676 h 1165"/>
                <a:gd name="T8" fmla="+- 0 1221 1221"/>
                <a:gd name="T9" fmla="*/ T8 w 2329"/>
                <a:gd name="T10" fmla="+- 0 15840 14676"/>
                <a:gd name="T11" fmla="*/ 15840 h 1165"/>
                <a:gd name="T12" fmla="+- 0 3550 1221"/>
                <a:gd name="T13" fmla="*/ T12 w 2329"/>
                <a:gd name="T14" fmla="+- 0 15840 14676"/>
                <a:gd name="T15" fmla="*/ 15840 h 1165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329" h="1165">
                  <a:moveTo>
                    <a:pt x="2329" y="1164"/>
                  </a:moveTo>
                  <a:lnTo>
                    <a:pt x="1165" y="0"/>
                  </a:lnTo>
                  <a:lnTo>
                    <a:pt x="0" y="1164"/>
                  </a:lnTo>
                  <a:lnTo>
                    <a:pt x="2329" y="1164"/>
                  </a:ln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ru-RU"/>
              </a:defPPr>
            </a:lstStyle>
            <a:p>
              <a:pPr rtl="0"/>
              <a:endParaRPr lang="ru-RU" dirty="0"/>
            </a:p>
          </p:txBody>
        </p:sp>
      </p:grpSp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109B023A-F28F-184D-BA48-3F1C0502AE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4360" y="198408"/>
            <a:ext cx="10972800" cy="1574317"/>
          </a:xfrm>
          <a:prstGeom prst="rect">
            <a:avLst/>
          </a:prstGeom>
        </p:spPr>
        <p:txBody>
          <a:bodyPr lIns="0" tIns="0" rIns="0" bIns="0" rtlCol="0" anchor="b" anchorCtr="0">
            <a:noAutofit/>
          </a:bodyPr>
          <a:lstStyle>
            <a:lvl1pPr>
              <a:defRPr lang="ru-RU" sz="4400" b="1" i="0">
                <a:solidFill>
                  <a:schemeClr val="bg1"/>
                </a:solidFill>
                <a:latin typeface="+mj-lt"/>
              </a:defRPr>
            </a:lvl1pPr>
          </a:lstStyle>
          <a:p>
            <a:pPr rtl="0"/>
            <a:r>
              <a:rPr lang="ru-RU"/>
              <a:t>Заголовок слайда </a:t>
            </a:r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E66081BA-9135-73B1-DCE5-77FD12431F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594360" y="2148840"/>
            <a:ext cx="2133600" cy="3992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Объект 5">
            <a:extLst>
              <a:ext uri="{FF2B5EF4-FFF2-40B4-BE49-F238E27FC236}">
                <a16:creationId xmlns:a16="http://schemas.microsoft.com/office/drawing/2014/main" id="{5BCAAA28-C292-C527-AD35-90836B8BB978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595523" y="2676525"/>
            <a:ext cx="5746750" cy="3597470"/>
          </a:xfrm>
        </p:spPr>
        <p:txBody>
          <a:bodyPr lIns="0" rtlCol="0">
            <a:normAutofit/>
          </a:bodyPr>
          <a:lstStyle>
            <a:lvl1pPr marL="0" indent="0">
              <a:spcBef>
                <a:spcPts val="1800"/>
              </a:spcBef>
              <a:buNone/>
              <a:defRPr lang="ru-RU" sz="2000"/>
            </a:lvl1pPr>
            <a:lvl2pPr>
              <a:spcBef>
                <a:spcPts val="600"/>
              </a:spcBef>
              <a:defRPr lang="ru-RU" sz="2000"/>
            </a:lvl2pPr>
            <a:lvl3pPr>
              <a:spcBef>
                <a:spcPts val="1800"/>
              </a:spcBef>
              <a:defRPr lang="ru-RU" sz="2000"/>
            </a:lvl3pPr>
            <a:lvl4pPr>
              <a:spcBef>
                <a:spcPts val="1800"/>
              </a:spcBef>
              <a:defRPr lang="ru-RU" sz="2000"/>
            </a:lvl4pPr>
            <a:lvl5pPr>
              <a:spcBef>
                <a:spcPts val="1800"/>
              </a:spcBef>
              <a:defRPr lang="ru-RU" sz="2000"/>
            </a:lvl5pPr>
          </a:lstStyle>
          <a:p>
            <a:pPr lvl="0" rtl="0"/>
            <a:r>
              <a:rPr lang="ru-RU"/>
              <a:t>Щелкните, чтобы добавить содержимое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7" name="Объект 5">
            <a:extLst>
              <a:ext uri="{FF2B5EF4-FFF2-40B4-BE49-F238E27FC236}">
                <a16:creationId xmlns:a16="http://schemas.microsoft.com/office/drawing/2014/main" id="{8007FA9C-C4D5-89EC-C457-5F329A338E1E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7620000" y="2676525"/>
            <a:ext cx="3947160" cy="3597470"/>
          </a:xfrm>
        </p:spPr>
        <p:txBody>
          <a:bodyPr lIns="0" rtlCol="0">
            <a:normAutofit/>
          </a:bodyPr>
          <a:lstStyle>
            <a:lvl1pPr marL="342900" indent="-342900">
              <a:spcBef>
                <a:spcPts val="1800"/>
              </a:spcBef>
              <a:buFont typeface="Arial" panose="020B0604020202020204" pitchFamily="34" charset="0"/>
              <a:buChar char="•"/>
              <a:defRPr lang="ru-RU" sz="2000"/>
            </a:lvl1pPr>
            <a:lvl2pPr>
              <a:spcBef>
                <a:spcPts val="1800"/>
              </a:spcBef>
              <a:defRPr lang="ru-RU" sz="2000"/>
            </a:lvl2pPr>
            <a:lvl3pPr>
              <a:spcBef>
                <a:spcPts val="1800"/>
              </a:spcBef>
              <a:defRPr lang="ru-RU" sz="2000"/>
            </a:lvl3pPr>
            <a:lvl4pPr>
              <a:spcBef>
                <a:spcPts val="1800"/>
              </a:spcBef>
              <a:defRPr lang="ru-RU" sz="2000"/>
            </a:lvl4pPr>
            <a:lvl5pPr>
              <a:spcBef>
                <a:spcPts val="1800"/>
              </a:spcBef>
              <a:defRPr lang="ru-RU" sz="2000"/>
            </a:lvl5pPr>
          </a:lstStyle>
          <a:p>
            <a:pPr lvl="0" rtl="0"/>
            <a:r>
              <a:rPr lang="ru-RU"/>
              <a:t>Щелкните, чтобы добавить содержимое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8" name="Дата 7">
            <a:extLst>
              <a:ext uri="{FF2B5EF4-FFF2-40B4-BE49-F238E27FC236}">
                <a16:creationId xmlns:a16="http://schemas.microsoft.com/office/drawing/2014/main" id="{C5EA2E64-5690-A56B-7051-476EC7BADA5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>
              <a:latin typeface="+mn-lt"/>
            </a:endParaRPr>
          </a:p>
        </p:txBody>
      </p:sp>
      <p:sp>
        <p:nvSpPr>
          <p:cNvPr id="10" name="Номер слайда 9">
            <a:extLst>
              <a:ext uri="{FF2B5EF4-FFF2-40B4-BE49-F238E27FC236}">
                <a16:creationId xmlns:a16="http://schemas.microsoft.com/office/drawing/2014/main" id="{05D79B4B-A9BD-581F-536E-DE7CF728F8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294A09A9-5501-47C1-A89A-A340965A2BE2}" type="slidenum">
              <a:rPr lang="ru-RU" smtClean="0"/>
              <a:pPr/>
              <a:t>‹#›</a:t>
            </a:fld>
            <a:endParaRPr lang="ru-RU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497447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00">
          <p15:clr>
            <a:srgbClr val="FBAE40"/>
          </p15:clr>
        </p15:guide>
        <p15:guide id="2" pos="7080">
          <p15:clr>
            <a:srgbClr val="FBAE40"/>
          </p15:clr>
        </p15:guide>
        <p15:guide id="3" pos="2880">
          <p15:clr>
            <a:srgbClr val="FBAE40"/>
          </p15:clr>
        </p15:guide>
        <p15:guide id="4" pos="5160">
          <p15:clr>
            <a:srgbClr val="FBAE40"/>
          </p15:clr>
        </p15:guide>
        <p15:guide id="5" pos="2520">
          <p15:clr>
            <a:srgbClr val="FBAE40"/>
          </p15:clr>
        </p15:guide>
        <p15:guide id="6" pos="4800">
          <p15:clr>
            <a:srgbClr val="FBAE40"/>
          </p15:clr>
        </p15:guide>
        <p15:guide id="7" orient="horz" pos="1224">
          <p15:clr>
            <a:srgbClr val="FBAE40"/>
          </p15:clr>
        </p15:guide>
        <p15:guide id="8" orient="horz" pos="1392">
          <p15:clr>
            <a:srgbClr val="FBAE40"/>
          </p15:clr>
        </p15:guide>
        <p15:guide id="10" orient="horz" pos="552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аблица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109B023A-F28F-184D-BA48-3F1C0502AE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4360" y="202400"/>
            <a:ext cx="10972800" cy="1570325"/>
          </a:xfrm>
          <a:prstGeom prst="rect">
            <a:avLst/>
          </a:prstGeom>
        </p:spPr>
        <p:txBody>
          <a:bodyPr lIns="0" tIns="0" rIns="0" bIns="0" rtlCol="0" anchor="b" anchorCtr="0">
            <a:noAutofit/>
          </a:bodyPr>
          <a:lstStyle>
            <a:lvl1pPr>
              <a:defRPr lang="ru-RU" sz="4400" b="1" i="0">
                <a:solidFill>
                  <a:schemeClr val="bg1"/>
                </a:solidFill>
                <a:latin typeface="+mj-lt"/>
              </a:defRPr>
            </a:lvl1pPr>
          </a:lstStyle>
          <a:p>
            <a:pPr rtl="0"/>
            <a:r>
              <a:rPr lang="ru-RU"/>
              <a:t>Заголовок слайда </a:t>
            </a:r>
          </a:p>
        </p:txBody>
      </p:sp>
      <p:sp>
        <p:nvSpPr>
          <p:cNvPr id="9" name="Местозаполнитель таблицы 2">
            <a:extLst>
              <a:ext uri="{FF2B5EF4-FFF2-40B4-BE49-F238E27FC236}">
                <a16:creationId xmlns:a16="http://schemas.microsoft.com/office/drawing/2014/main" id="{1506B022-475A-6647-98FF-D5C319A0C7C4}"/>
              </a:ext>
            </a:extLst>
          </p:cNvPr>
          <p:cNvSpPr>
            <a:spLocks noGrp="1"/>
          </p:cNvSpPr>
          <p:nvPr>
            <p:ph type="tbl" sz="quarter" idx="10"/>
          </p:nvPr>
        </p:nvSpPr>
        <p:spPr>
          <a:xfrm>
            <a:off x="594360" y="2628629"/>
            <a:ext cx="10972800" cy="3636740"/>
          </a:xfrm>
        </p:spPr>
        <p:txBody>
          <a:bodyPr rtlCol="0">
            <a:noAutofit/>
          </a:bodyPr>
          <a:lstStyle>
            <a:lvl1pPr>
              <a:defRPr lang="ru-RU"/>
            </a:lvl1pPr>
          </a:lstStyle>
          <a:p>
            <a:pPr rtl="0"/>
            <a:r>
              <a:rPr lang="ru-RU"/>
              <a:t>Щелкните значок, чтобы добавить таблицу</a:t>
            </a:r>
          </a:p>
        </p:txBody>
      </p:sp>
      <p:sp>
        <p:nvSpPr>
          <p:cNvPr id="10" name="Номер слайда 9">
            <a:extLst>
              <a:ext uri="{FF2B5EF4-FFF2-40B4-BE49-F238E27FC236}">
                <a16:creationId xmlns:a16="http://schemas.microsoft.com/office/drawing/2014/main" id="{05D79B4B-A9BD-581F-536E-DE7CF728F8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294A09A9-5501-47C1-A89A-A340965A2BE2}" type="slidenum">
              <a:rPr lang="ru-RU" smtClean="0"/>
              <a:pPr/>
              <a:t>‹#›</a:t>
            </a:fld>
            <a:endParaRPr lang="ru-RU" dirty="0">
              <a:latin typeface="+mn-lt"/>
            </a:endParaRPr>
          </a:p>
        </p:txBody>
      </p:sp>
      <p:sp>
        <p:nvSpPr>
          <p:cNvPr id="8" name="Дата 7">
            <a:extLst>
              <a:ext uri="{FF2B5EF4-FFF2-40B4-BE49-F238E27FC236}">
                <a16:creationId xmlns:a16="http://schemas.microsoft.com/office/drawing/2014/main" id="{C5EA2E64-5690-A56B-7051-476EC7BADA5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>
              <a:latin typeface="+mn-lt"/>
            </a:endParaRPr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E66081BA-9135-73B1-DCE5-77FD12431F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594360" y="2148840"/>
            <a:ext cx="2133600" cy="3992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4109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00">
          <p15:clr>
            <a:srgbClr val="FBAE40"/>
          </p15:clr>
        </p15:guide>
        <p15:guide id="2" pos="7080">
          <p15:clr>
            <a:srgbClr val="FBAE40"/>
          </p15:clr>
        </p15:guide>
        <p15:guide id="3" pos="2880">
          <p15:clr>
            <a:srgbClr val="FBAE40"/>
          </p15:clr>
        </p15:guide>
        <p15:guide id="4" pos="5160">
          <p15:clr>
            <a:srgbClr val="FBAE40"/>
          </p15:clr>
        </p15:guide>
        <p15:guide id="5" pos="2520">
          <p15:clr>
            <a:srgbClr val="FBAE40"/>
          </p15:clr>
        </p15:guide>
        <p15:guide id="6" pos="4800">
          <p15:clr>
            <a:srgbClr val="FBAE40"/>
          </p15:clr>
        </p15:guide>
        <p15:guide id="7" orient="horz" pos="1224">
          <p15:clr>
            <a:srgbClr val="FBAE40"/>
          </p15:clr>
        </p15:guide>
        <p15:guide id="8" orient="horz" pos="1392">
          <p15:clr>
            <a:srgbClr val="FBAE40"/>
          </p15:clr>
        </p15:guide>
        <p15:guide id="10" orient="horz" pos="552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B6987D-0137-DE42-B76B-FF621E808D9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4360" y="411479"/>
            <a:ext cx="5486400" cy="3291840"/>
          </a:xfrm>
          <a:prstGeom prst="rect">
            <a:avLst/>
          </a:prstGeom>
        </p:spPr>
        <p:txBody>
          <a:bodyPr lIns="0" tIns="0" rIns="0" bIns="0" rtlCol="0" anchor="b">
            <a:noAutofit/>
          </a:bodyPr>
          <a:lstStyle>
            <a:lvl1pPr algn="l">
              <a:lnSpc>
                <a:spcPct val="80000"/>
              </a:lnSpc>
              <a:defRPr lang="ru-RU" sz="6000" b="1" i="0" spc="100" baseline="0">
                <a:solidFill>
                  <a:schemeClr val="bg1"/>
                </a:solidFill>
                <a:latin typeface="+mj-lt"/>
              </a:defRPr>
            </a:lvl1pPr>
          </a:lstStyle>
          <a:p>
            <a:pPr rtl="0"/>
            <a:r>
              <a:rPr lang="ru-RU"/>
              <a:t>Заголовок слайда </a:t>
            </a:r>
          </a:p>
        </p:txBody>
      </p: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C26C18C3-ED25-DD4B-BA72-24932D54DE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 userDrawn="1"/>
        </p:nvGrpSpPr>
        <p:grpSpPr bwMode="auto">
          <a:xfrm flipH="1" flipV="1">
            <a:off x="6092752" y="0"/>
            <a:ext cx="6099248" cy="6099248"/>
            <a:chOff x="0" y="12289"/>
            <a:chExt cx="3550" cy="3551"/>
          </a:xfrm>
        </p:grpSpPr>
        <p:sp>
          <p:nvSpPr>
            <p:cNvPr id="10" name="Полилиния 9">
              <a:extLst>
                <a:ext uri="{FF2B5EF4-FFF2-40B4-BE49-F238E27FC236}">
                  <a16:creationId xmlns:a16="http://schemas.microsoft.com/office/drawing/2014/main" id="{C07CC263-2515-F147-8CC5-F8E9FF9FA8E4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2289"/>
              <a:ext cx="1789" cy="2386"/>
            </a:xfrm>
            <a:custGeom>
              <a:avLst/>
              <a:gdLst>
                <a:gd name="T0" fmla="*/ 0 w 1789"/>
                <a:gd name="T1" fmla="+- 0 12290 12290"/>
                <a:gd name="T2" fmla="*/ 12290 h 2386"/>
                <a:gd name="T3" fmla="*/ 0 w 1789"/>
                <a:gd name="T4" fmla="+- 0 13484 12290"/>
                <a:gd name="T5" fmla="*/ 13484 h 2386"/>
                <a:gd name="T6" fmla="*/ 1192 w 1789"/>
                <a:gd name="T7" fmla="+- 0 14676 12290"/>
                <a:gd name="T8" fmla="*/ 14676 h 2386"/>
                <a:gd name="T9" fmla="*/ 1789 w 1789"/>
                <a:gd name="T10" fmla="+- 0 14079 12290"/>
                <a:gd name="T11" fmla="*/ 14079 h 2386"/>
                <a:gd name="T12" fmla="*/ 0 w 1789"/>
                <a:gd name="T13" fmla="+- 0 12290 12290"/>
                <a:gd name="T14" fmla="*/ 12290 h 2386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  <a:cxn ang="0">
                  <a:pos x="T12" y="T14"/>
                </a:cxn>
              </a:cxnLst>
              <a:rect l="0" t="0" r="r" b="b"/>
              <a:pathLst>
                <a:path w="1789" h="2386">
                  <a:moveTo>
                    <a:pt x="0" y="0"/>
                  </a:moveTo>
                  <a:lnTo>
                    <a:pt x="0" y="1194"/>
                  </a:lnTo>
                  <a:lnTo>
                    <a:pt x="1192" y="2386"/>
                  </a:lnTo>
                  <a:lnTo>
                    <a:pt x="1789" y="17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ru-RU"/>
              </a:defPPr>
            </a:lstStyle>
            <a:p>
              <a:pPr rtl="0"/>
              <a:endParaRPr lang="ru-RU" dirty="0"/>
            </a:p>
          </p:txBody>
        </p:sp>
        <p:sp>
          <p:nvSpPr>
            <p:cNvPr id="11" name="Полилиния 10">
              <a:extLst>
                <a:ext uri="{FF2B5EF4-FFF2-40B4-BE49-F238E27FC236}">
                  <a16:creationId xmlns:a16="http://schemas.microsoft.com/office/drawing/2014/main" id="{43B40037-7481-524B-8685-404D965690F2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4678"/>
              <a:ext cx="1162" cy="1162"/>
            </a:xfrm>
            <a:custGeom>
              <a:avLst/>
              <a:gdLst>
                <a:gd name="T0" fmla="*/ 0 w 1162"/>
                <a:gd name="T1" fmla="+- 0 14679 14679"/>
                <a:gd name="T2" fmla="*/ 14679 h 1162"/>
                <a:gd name="T3" fmla="*/ 0 w 1162"/>
                <a:gd name="T4" fmla="+- 0 15840 14679"/>
                <a:gd name="T5" fmla="*/ 15840 h 1162"/>
                <a:gd name="T6" fmla="*/ 1161 w 1162"/>
                <a:gd name="T7" fmla="+- 0 15840 14679"/>
                <a:gd name="T8" fmla="*/ 15840 h 1162"/>
                <a:gd name="T9" fmla="*/ 0 w 1162"/>
                <a:gd name="T10" fmla="+- 0 14679 14679"/>
                <a:gd name="T11" fmla="*/ 14679 h 1162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1162" h="1162">
                  <a:moveTo>
                    <a:pt x="0" y="0"/>
                  </a:moveTo>
                  <a:lnTo>
                    <a:pt x="0" y="1161"/>
                  </a:lnTo>
                  <a:lnTo>
                    <a:pt x="1161" y="1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ru-RU"/>
              </a:defPPr>
            </a:lstStyle>
            <a:p>
              <a:pPr rtl="0"/>
              <a:endParaRPr lang="ru-RU" dirty="0"/>
            </a:p>
          </p:txBody>
        </p:sp>
        <p:sp>
          <p:nvSpPr>
            <p:cNvPr id="12" name="Полилиния 11">
              <a:extLst>
                <a:ext uri="{FF2B5EF4-FFF2-40B4-BE49-F238E27FC236}">
                  <a16:creationId xmlns:a16="http://schemas.microsoft.com/office/drawing/2014/main" id="{7B759713-8408-EE47-9394-3DA6F5E4B62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" y="14675"/>
              <a:ext cx="2329" cy="1165"/>
            </a:xfrm>
            <a:custGeom>
              <a:avLst/>
              <a:gdLst>
                <a:gd name="T0" fmla="+- 0 3550 1221"/>
                <a:gd name="T1" fmla="*/ T0 w 2329"/>
                <a:gd name="T2" fmla="+- 0 15840 14676"/>
                <a:gd name="T3" fmla="*/ 15840 h 1165"/>
                <a:gd name="T4" fmla="+- 0 2386 1221"/>
                <a:gd name="T5" fmla="*/ T4 w 2329"/>
                <a:gd name="T6" fmla="+- 0 14676 14676"/>
                <a:gd name="T7" fmla="*/ 14676 h 1165"/>
                <a:gd name="T8" fmla="+- 0 1221 1221"/>
                <a:gd name="T9" fmla="*/ T8 w 2329"/>
                <a:gd name="T10" fmla="+- 0 15840 14676"/>
                <a:gd name="T11" fmla="*/ 15840 h 1165"/>
                <a:gd name="T12" fmla="+- 0 3550 1221"/>
                <a:gd name="T13" fmla="*/ T12 w 2329"/>
                <a:gd name="T14" fmla="+- 0 15840 14676"/>
                <a:gd name="T15" fmla="*/ 15840 h 1165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329" h="1165">
                  <a:moveTo>
                    <a:pt x="2329" y="1164"/>
                  </a:moveTo>
                  <a:lnTo>
                    <a:pt x="1165" y="0"/>
                  </a:lnTo>
                  <a:lnTo>
                    <a:pt x="0" y="1164"/>
                  </a:lnTo>
                  <a:lnTo>
                    <a:pt x="2329" y="1164"/>
                  </a:ln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ru-RU"/>
              </a:defPPr>
            </a:lstStyle>
            <a:p>
              <a:pPr rtl="0"/>
              <a:endParaRPr lang="ru-RU" dirty="0"/>
            </a:p>
          </p:txBody>
        </p:sp>
      </p:grpSp>
      <p:sp>
        <p:nvSpPr>
          <p:cNvPr id="18" name="Текст 29">
            <a:extLst>
              <a:ext uri="{FF2B5EF4-FFF2-40B4-BE49-F238E27FC236}">
                <a16:creationId xmlns:a16="http://schemas.microsoft.com/office/drawing/2014/main" id="{276A9CD7-E675-3048-86D3-3546A2F6B45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4360" y="4549552"/>
            <a:ext cx="5486400" cy="1645920"/>
          </a:xfrm>
        </p:spPr>
        <p:txBody>
          <a:bodyPr lIns="0" tIns="0" rIns="0" bIns="0" rtlCol="0">
            <a:noAutofit/>
          </a:bodyPr>
          <a:lstStyle>
            <a:lvl1pPr marL="0" indent="0">
              <a:buNone/>
              <a:defRPr lang="ru-RU" sz="2400" b="1" i="0">
                <a:solidFill>
                  <a:schemeClr val="tx2">
                    <a:lumMod val="75000"/>
                  </a:schemeClr>
                </a:solidFill>
                <a:latin typeface="+mn-lt"/>
              </a:defRPr>
            </a:lvl1pPr>
            <a:lvl2pPr>
              <a:defRPr lang="ru-RU" sz="4000"/>
            </a:lvl2pPr>
            <a:lvl3pPr>
              <a:defRPr lang="ru-RU" sz="4000"/>
            </a:lvl3pPr>
            <a:lvl4pPr>
              <a:defRPr lang="ru-RU" sz="4000"/>
            </a:lvl4pPr>
            <a:lvl5pPr>
              <a:defRPr lang="ru-RU" sz="4000"/>
            </a:lvl5pPr>
          </a:lstStyle>
          <a:p>
            <a:pPr lvl="0" rtl="0"/>
            <a:r>
              <a:rPr lang="ru-RU"/>
              <a:t>Текст слайда</a:t>
            </a:r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58B149C6-5AAC-B8E5-5411-EA38821F67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594360" y="3950208"/>
            <a:ext cx="2133600" cy="3992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92738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вестка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806C6F65-35CD-D64B-992A-0C1C1E003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6362700" y="0"/>
            <a:ext cx="5829298" cy="3235602"/>
            <a:chOff x="5612972" y="1"/>
            <a:chExt cx="6615961" cy="3672246"/>
          </a:xfrm>
        </p:grpSpPr>
        <p:sp>
          <p:nvSpPr>
            <p:cNvPr id="7" name="Автофигура 24">
              <a:extLst>
                <a:ext uri="{FF2B5EF4-FFF2-40B4-BE49-F238E27FC236}">
                  <a16:creationId xmlns:a16="http://schemas.microsoft.com/office/drawing/2014/main" id="{CFD467E2-FF13-7E4F-BEF9-EA1A17665B2D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2972" y="1"/>
              <a:ext cx="4408998" cy="3672246"/>
            </a:xfrm>
            <a:custGeom>
              <a:avLst/>
              <a:gdLst>
                <a:gd name="T0" fmla="+- 0 8372 6586"/>
                <a:gd name="T1" fmla="*/ T0 w 3578"/>
                <a:gd name="T2" fmla="*/ 591 h 2980"/>
                <a:gd name="T3" fmla="+- 0 7780 6586"/>
                <a:gd name="T4" fmla="*/ T3 w 3578"/>
                <a:gd name="T5" fmla="*/ 0 h 2980"/>
                <a:gd name="T6" fmla="+- 0 6586 6586"/>
                <a:gd name="T7" fmla="*/ T6 w 3578"/>
                <a:gd name="T8" fmla="*/ 0 h 2980"/>
                <a:gd name="T9" fmla="+- 0 7774 6586"/>
                <a:gd name="T10" fmla="*/ T9 w 3578"/>
                <a:gd name="T11" fmla="*/ 1188 h 2980"/>
                <a:gd name="T12" fmla="+- 0 8372 6586"/>
                <a:gd name="T13" fmla="*/ T12 w 3578"/>
                <a:gd name="T14" fmla="*/ 591 h 2980"/>
                <a:gd name="T15" fmla="+- 0 10163 6586"/>
                <a:gd name="T16" fmla="*/ T15 w 3578"/>
                <a:gd name="T17" fmla="*/ 2383 h 2980"/>
                <a:gd name="T18" fmla="+- 0 9566 6586"/>
                <a:gd name="T19" fmla="*/ T18 w 3578"/>
                <a:gd name="T20" fmla="*/ 1786 h 2980"/>
                <a:gd name="T21" fmla="+- 0 8969 6586"/>
                <a:gd name="T22" fmla="*/ T21 w 3578"/>
                <a:gd name="T23" fmla="*/ 2383 h 2980"/>
                <a:gd name="T24" fmla="+- 0 9566 6586"/>
                <a:gd name="T25" fmla="*/ T24 w 3578"/>
                <a:gd name="T26" fmla="*/ 2980 h 2980"/>
                <a:gd name="T27" fmla="+- 0 10163 6586"/>
                <a:gd name="T28" fmla="*/ T27 w 3578"/>
                <a:gd name="T29" fmla="*/ 2383 h 298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  <a:cxn ang="0">
                  <a:pos x="T13" y="T14"/>
                </a:cxn>
                <a:cxn ang="0">
                  <a:pos x="T16" y="T17"/>
                </a:cxn>
                <a:cxn ang="0">
                  <a:pos x="T19" y="T20"/>
                </a:cxn>
                <a:cxn ang="0">
                  <a:pos x="T22" y="T23"/>
                </a:cxn>
                <a:cxn ang="0">
                  <a:pos x="T25" y="T26"/>
                </a:cxn>
                <a:cxn ang="0">
                  <a:pos x="T28" y="T29"/>
                </a:cxn>
              </a:cxnLst>
              <a:rect l="0" t="0" r="r" b="b"/>
              <a:pathLst>
                <a:path w="3578" h="2980">
                  <a:moveTo>
                    <a:pt x="1786" y="591"/>
                  </a:moveTo>
                  <a:lnTo>
                    <a:pt x="1194" y="0"/>
                  </a:lnTo>
                  <a:lnTo>
                    <a:pt x="0" y="0"/>
                  </a:lnTo>
                  <a:lnTo>
                    <a:pt x="1188" y="1188"/>
                  </a:lnTo>
                  <a:lnTo>
                    <a:pt x="1786" y="591"/>
                  </a:lnTo>
                  <a:moveTo>
                    <a:pt x="3577" y="2383"/>
                  </a:moveTo>
                  <a:lnTo>
                    <a:pt x="2980" y="1786"/>
                  </a:lnTo>
                  <a:lnTo>
                    <a:pt x="2383" y="2383"/>
                  </a:lnTo>
                  <a:lnTo>
                    <a:pt x="2980" y="2980"/>
                  </a:lnTo>
                  <a:lnTo>
                    <a:pt x="3577" y="2383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ru-RU"/>
              </a:defPPr>
            </a:lstStyle>
            <a:p>
              <a:pPr rtl="0"/>
              <a:endParaRPr lang="ru-RU" dirty="0"/>
            </a:p>
          </p:txBody>
        </p:sp>
        <p:sp>
          <p:nvSpPr>
            <p:cNvPr id="8" name="Полилиния 7">
              <a:extLst>
                <a:ext uri="{FF2B5EF4-FFF2-40B4-BE49-F238E27FC236}">
                  <a16:creationId xmlns:a16="http://schemas.microsoft.com/office/drawing/2014/main" id="{CA85A327-3157-B442-993A-6900F71249AC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1233" y="1463970"/>
              <a:ext cx="2208196" cy="2208277"/>
            </a:xfrm>
            <a:custGeom>
              <a:avLst/>
              <a:gdLst>
                <a:gd name="T0" fmla="+- 0 7774 7177"/>
                <a:gd name="T1" fmla="*/ T0 w 1792"/>
                <a:gd name="T2" fmla="+- 0 1188 1188"/>
                <a:gd name="T3" fmla="*/ 1188 h 1792"/>
                <a:gd name="T4" fmla="+- 0 7177 7177"/>
                <a:gd name="T5" fmla="*/ T4 w 1792"/>
                <a:gd name="T6" fmla="+- 0 1786 1188"/>
                <a:gd name="T7" fmla="*/ 1786 h 1792"/>
                <a:gd name="T8" fmla="+- 0 8372 7177"/>
                <a:gd name="T9" fmla="*/ T8 w 1792"/>
                <a:gd name="T10" fmla="+- 0 2980 1188"/>
                <a:gd name="T11" fmla="*/ 2980 h 1792"/>
                <a:gd name="T12" fmla="+- 0 8969 7177"/>
                <a:gd name="T13" fmla="*/ T12 w 1792"/>
                <a:gd name="T14" fmla="+- 0 2383 1188"/>
                <a:gd name="T15" fmla="*/ 2383 h 1792"/>
                <a:gd name="T16" fmla="+- 0 7774 7177"/>
                <a:gd name="T17" fmla="*/ T16 w 1792"/>
                <a:gd name="T18" fmla="+- 0 1188 1188"/>
                <a:gd name="T19" fmla="*/ 1188 h 179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1792" h="1792">
                  <a:moveTo>
                    <a:pt x="597" y="0"/>
                  </a:moveTo>
                  <a:lnTo>
                    <a:pt x="0" y="598"/>
                  </a:lnTo>
                  <a:lnTo>
                    <a:pt x="1195" y="1792"/>
                  </a:lnTo>
                  <a:lnTo>
                    <a:pt x="1792" y="1195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ru-RU"/>
              </a:defPPr>
            </a:lstStyle>
            <a:p>
              <a:pPr rtl="0"/>
              <a:endParaRPr lang="ru-RU" dirty="0"/>
            </a:p>
          </p:txBody>
        </p:sp>
        <p:sp>
          <p:nvSpPr>
            <p:cNvPr id="9" name="Полилиния 8">
              <a:extLst>
                <a:ext uri="{FF2B5EF4-FFF2-40B4-BE49-F238E27FC236}">
                  <a16:creationId xmlns:a16="http://schemas.microsoft.com/office/drawing/2014/main" id="{9A459CB4-74AF-0544-AB1E-7CC6D10F84EB}"/>
                </a:ext>
              </a:extLst>
            </p:cNvPr>
            <p:cNvSpPr>
              <a:spLocks/>
            </p:cNvSpPr>
            <p:nvPr/>
          </p:nvSpPr>
          <p:spPr bwMode="auto">
            <a:xfrm>
              <a:off x="8555590" y="1"/>
              <a:ext cx="1457754" cy="729520"/>
            </a:xfrm>
            <a:custGeom>
              <a:avLst/>
              <a:gdLst>
                <a:gd name="T0" fmla="+- 0 10158 8975"/>
                <a:gd name="T1" fmla="*/ T0 w 1183"/>
                <a:gd name="T2" fmla="*/ 0 h 592"/>
                <a:gd name="T3" fmla="+- 0 8975 8975"/>
                <a:gd name="T4" fmla="*/ T3 w 1183"/>
                <a:gd name="T5" fmla="*/ 0 h 592"/>
                <a:gd name="T6" fmla="+- 0 9566 8975"/>
                <a:gd name="T7" fmla="*/ T6 w 1183"/>
                <a:gd name="T8" fmla="*/ 591 h 592"/>
                <a:gd name="T9" fmla="+- 0 10158 8975"/>
                <a:gd name="T10" fmla="*/ T9 w 1183"/>
                <a:gd name="T11" fmla="*/ 0 h 592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183" h="592">
                  <a:moveTo>
                    <a:pt x="1183" y="0"/>
                  </a:moveTo>
                  <a:lnTo>
                    <a:pt x="0" y="0"/>
                  </a:lnTo>
                  <a:lnTo>
                    <a:pt x="591" y="591"/>
                  </a:lnTo>
                  <a:lnTo>
                    <a:pt x="1183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ru-RU"/>
              </a:defPPr>
            </a:lstStyle>
            <a:p>
              <a:pPr rtl="0"/>
              <a:endParaRPr lang="ru-RU" dirty="0"/>
            </a:p>
          </p:txBody>
        </p:sp>
        <p:sp>
          <p:nvSpPr>
            <p:cNvPr id="10" name="Полилиния 9">
              <a:extLst>
                <a:ext uri="{FF2B5EF4-FFF2-40B4-BE49-F238E27FC236}">
                  <a16:creationId xmlns:a16="http://schemas.microsoft.com/office/drawing/2014/main" id="{95A20BFD-9142-D64A-A78A-61B75FCA0D76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6887" y="728289"/>
              <a:ext cx="2208196" cy="2208277"/>
            </a:xfrm>
            <a:custGeom>
              <a:avLst/>
              <a:gdLst>
                <a:gd name="T0" fmla="+- 0 8372 7774"/>
                <a:gd name="T1" fmla="*/ T0 w 1792"/>
                <a:gd name="T2" fmla="+- 0 591 591"/>
                <a:gd name="T3" fmla="*/ 591 h 1792"/>
                <a:gd name="T4" fmla="+- 0 7774 7774"/>
                <a:gd name="T5" fmla="*/ T4 w 1792"/>
                <a:gd name="T6" fmla="+- 0 1188 591"/>
                <a:gd name="T7" fmla="*/ 1188 h 1792"/>
                <a:gd name="T8" fmla="+- 0 8969 7774"/>
                <a:gd name="T9" fmla="*/ T8 w 1792"/>
                <a:gd name="T10" fmla="+- 0 2383 591"/>
                <a:gd name="T11" fmla="*/ 2383 h 1792"/>
                <a:gd name="T12" fmla="+- 0 9566 7774"/>
                <a:gd name="T13" fmla="*/ T12 w 1792"/>
                <a:gd name="T14" fmla="+- 0 1786 591"/>
                <a:gd name="T15" fmla="*/ 1786 h 1792"/>
                <a:gd name="T16" fmla="+- 0 8372 7774"/>
                <a:gd name="T17" fmla="*/ T16 w 1792"/>
                <a:gd name="T18" fmla="+- 0 591 591"/>
                <a:gd name="T19" fmla="*/ 591 h 179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1792" h="1792">
                  <a:moveTo>
                    <a:pt x="598" y="0"/>
                  </a:moveTo>
                  <a:lnTo>
                    <a:pt x="0" y="597"/>
                  </a:lnTo>
                  <a:lnTo>
                    <a:pt x="1195" y="1792"/>
                  </a:lnTo>
                  <a:lnTo>
                    <a:pt x="1792" y="1195"/>
                  </a:lnTo>
                  <a:lnTo>
                    <a:pt x="598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ru-RU"/>
              </a:defPPr>
            </a:lstStyle>
            <a:p>
              <a:pPr rtl="0"/>
              <a:endParaRPr lang="ru-RU" dirty="0"/>
            </a:p>
          </p:txBody>
        </p:sp>
        <p:sp>
          <p:nvSpPr>
            <p:cNvPr id="11" name="Полилиния 10">
              <a:extLst>
                <a:ext uri="{FF2B5EF4-FFF2-40B4-BE49-F238E27FC236}">
                  <a16:creationId xmlns:a16="http://schemas.microsoft.com/office/drawing/2014/main" id="{B80736DF-C890-DB47-AEAA-D3D92505E63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5083" y="728289"/>
              <a:ext cx="2943850" cy="2943958"/>
            </a:xfrm>
            <a:custGeom>
              <a:avLst/>
              <a:gdLst>
                <a:gd name="T0" fmla="+- 0 11955 9566"/>
                <a:gd name="T1" fmla="*/ T0 w 2389"/>
                <a:gd name="T2" fmla="+- 0 1786 591"/>
                <a:gd name="T3" fmla="*/ 1786 h 2389"/>
                <a:gd name="T4" fmla="+- 0 10760 9566"/>
                <a:gd name="T5" fmla="*/ T4 w 2389"/>
                <a:gd name="T6" fmla="+- 0 591 591"/>
                <a:gd name="T7" fmla="*/ 591 h 2389"/>
                <a:gd name="T8" fmla="+- 0 9566 9566"/>
                <a:gd name="T9" fmla="*/ T8 w 2389"/>
                <a:gd name="T10" fmla="+- 0 1786 591"/>
                <a:gd name="T11" fmla="*/ 1786 h 2389"/>
                <a:gd name="T12" fmla="+- 0 10760 9566"/>
                <a:gd name="T13" fmla="*/ T12 w 2389"/>
                <a:gd name="T14" fmla="+- 0 2980 591"/>
                <a:gd name="T15" fmla="*/ 2980 h 2389"/>
                <a:gd name="T16" fmla="+- 0 11955 9566"/>
                <a:gd name="T17" fmla="*/ T16 w 2389"/>
                <a:gd name="T18" fmla="+- 0 1786 591"/>
                <a:gd name="T19" fmla="*/ 1786 h 238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2389" h="2389">
                  <a:moveTo>
                    <a:pt x="2389" y="1195"/>
                  </a:moveTo>
                  <a:lnTo>
                    <a:pt x="1194" y="0"/>
                  </a:lnTo>
                  <a:lnTo>
                    <a:pt x="0" y="1195"/>
                  </a:lnTo>
                  <a:lnTo>
                    <a:pt x="1194" y="2389"/>
                  </a:lnTo>
                  <a:lnTo>
                    <a:pt x="2389" y="1195"/>
                  </a:ln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ru-RU"/>
              </a:defPPr>
            </a:lstStyle>
            <a:p>
              <a:pPr rtl="0"/>
              <a:endParaRPr lang="ru-RU" dirty="0"/>
            </a:p>
          </p:txBody>
        </p:sp>
      </p:grpSp>
      <p:sp>
        <p:nvSpPr>
          <p:cNvPr id="12" name="Заголовок 1">
            <a:extLst>
              <a:ext uri="{FF2B5EF4-FFF2-40B4-BE49-F238E27FC236}">
                <a16:creationId xmlns:a16="http://schemas.microsoft.com/office/drawing/2014/main" id="{39F93F26-ED5C-E74E-BFBD-E3054DC1B9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4360" y="189572"/>
            <a:ext cx="6787747" cy="1593507"/>
          </a:xfrm>
          <a:prstGeom prst="rect">
            <a:avLst/>
          </a:prstGeom>
        </p:spPr>
        <p:txBody>
          <a:bodyPr lIns="0" tIns="0" rIns="0" bIns="0" rtlCol="0" anchor="b" anchorCtr="0">
            <a:noAutofit/>
          </a:bodyPr>
          <a:lstStyle>
            <a:lvl1pPr>
              <a:defRPr lang="ru-RU" sz="4400" b="1" i="0" spc="50" baseline="0">
                <a:latin typeface="+mj-lt"/>
              </a:defRPr>
            </a:lvl1pPr>
          </a:lstStyle>
          <a:p>
            <a:pPr rtl="0"/>
            <a:r>
              <a:rPr lang="ru-RU"/>
              <a:t>Заголовок слайда </a:t>
            </a:r>
          </a:p>
        </p:txBody>
      </p:sp>
      <p:sp>
        <p:nvSpPr>
          <p:cNvPr id="2" name="Объект 5">
            <a:extLst>
              <a:ext uri="{FF2B5EF4-FFF2-40B4-BE49-F238E27FC236}">
                <a16:creationId xmlns:a16="http://schemas.microsoft.com/office/drawing/2014/main" id="{186153BD-9D2B-47EB-3553-1D3F6663B2A3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594359" y="2281918"/>
            <a:ext cx="6787747" cy="3708517"/>
          </a:xfrm>
        </p:spPr>
        <p:txBody>
          <a:bodyPr lIns="0" tIns="228600" rIns="0" bIns="0" rtlCol="0">
            <a:normAutofit/>
          </a:bodyPr>
          <a:lstStyle>
            <a:lvl1pPr marL="283464" indent="-283464">
              <a:lnSpc>
                <a:spcPct val="80000"/>
              </a:lnSpc>
              <a:spcBef>
                <a:spcPts val="2200"/>
              </a:spcBef>
              <a:buFont typeface="Arial" panose="020B0604020202020204" pitchFamily="34" charset="0"/>
              <a:buChar char="•"/>
              <a:defRPr lang="ru-RU" sz="2400" b="1" i="0" kern="1200" dirty="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indent="-283464">
              <a:spcBef>
                <a:spcPts val="600"/>
              </a:spcBef>
              <a:defRPr lang="ru-RU" sz="2000"/>
            </a:lvl2pPr>
            <a:lvl3pPr indent="-283464">
              <a:spcBef>
                <a:spcPts val="1800"/>
              </a:spcBef>
              <a:defRPr lang="ru-RU" sz="2000"/>
            </a:lvl3pPr>
            <a:lvl4pPr indent="-283464">
              <a:spcBef>
                <a:spcPts val="1800"/>
              </a:spcBef>
              <a:defRPr lang="ru-RU" sz="2000"/>
            </a:lvl4pPr>
            <a:lvl5pPr indent="-283464">
              <a:spcBef>
                <a:spcPts val="1800"/>
              </a:spcBef>
              <a:defRPr lang="ru-RU" sz="2000"/>
            </a:lvl5pPr>
          </a:lstStyle>
          <a:p>
            <a:pPr lvl="0" rtl="0"/>
            <a:r>
              <a:rPr lang="ru-RU"/>
              <a:t>Щелкните, чтобы добавить содержимое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43" name="Номер слайда 42">
            <a:extLst>
              <a:ext uri="{FF2B5EF4-FFF2-40B4-BE49-F238E27FC236}">
                <a16:creationId xmlns:a16="http://schemas.microsoft.com/office/drawing/2014/main" id="{D80CCC8F-9CF1-9621-04EB-DFA68FEE42D2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294A09A9-5501-47C1-A89A-A340965A2BE2}" type="slidenum">
              <a:rPr lang="ru-RU" smtClean="0"/>
              <a:pPr/>
              <a:t>‹#›</a:t>
            </a:fld>
            <a:endParaRPr lang="ru-RU" dirty="0">
              <a:latin typeface="+mn-lt"/>
            </a:endParaRPr>
          </a:p>
        </p:txBody>
      </p:sp>
      <p:sp>
        <p:nvSpPr>
          <p:cNvPr id="42" name="Дата 41">
            <a:extLst>
              <a:ext uri="{FF2B5EF4-FFF2-40B4-BE49-F238E27FC236}">
                <a16:creationId xmlns:a16="http://schemas.microsoft.com/office/drawing/2014/main" id="{29CE2856-DB8F-5603-C085-74C70560FAC8}"/>
              </a:ext>
            </a:extLst>
          </p:cNvPr>
          <p:cNvSpPr>
            <a:spLocks noGrp="1"/>
          </p:cNvSpPr>
          <p:nvPr>
            <p:ph type="dt" sz="half" idx="25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>
              <a:latin typeface="+mn-lt"/>
            </a:endParaRPr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979826C1-7A52-DA25-F422-EE62DED7D1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594360" y="2148840"/>
            <a:ext cx="2130552" cy="0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80892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3">
            <a:extLst>
              <a:ext uri="{FF2B5EF4-FFF2-40B4-BE49-F238E27FC236}">
                <a16:creationId xmlns:a16="http://schemas.microsoft.com/office/drawing/2014/main" id="{B79D0555-EBDC-B53A-212D-A5921795FEC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80543"/>
          </a:xfrm>
          <a:custGeom>
            <a:avLst/>
            <a:gdLst>
              <a:gd name="connsiteX0" fmla="*/ 6309360 w 12192000"/>
              <a:gd name="connsiteY0" fmla="*/ 3951843 h 6880543"/>
              <a:gd name="connsiteX1" fmla="*/ 6309360 w 12192000"/>
              <a:gd name="connsiteY1" fmla="*/ 4052427 h 6880543"/>
              <a:gd name="connsiteX2" fmla="*/ 8442960 w 12192000"/>
              <a:gd name="connsiteY2" fmla="*/ 4052427 h 6880543"/>
              <a:gd name="connsiteX3" fmla="*/ 8442960 w 12192000"/>
              <a:gd name="connsiteY3" fmla="*/ 3951843 h 6880543"/>
              <a:gd name="connsiteX4" fmla="*/ 0 w 12192000"/>
              <a:gd name="connsiteY4" fmla="*/ 0 h 6880543"/>
              <a:gd name="connsiteX5" fmla="*/ 12192000 w 12192000"/>
              <a:gd name="connsiteY5" fmla="*/ 0 h 6880543"/>
              <a:gd name="connsiteX6" fmla="*/ 12192000 w 12192000"/>
              <a:gd name="connsiteY6" fmla="*/ 6880543 h 6880543"/>
              <a:gd name="connsiteX7" fmla="*/ 0 w 12192000"/>
              <a:gd name="connsiteY7" fmla="*/ 6880543 h 6880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80543">
                <a:moveTo>
                  <a:pt x="6309360" y="3951843"/>
                </a:moveTo>
                <a:lnTo>
                  <a:pt x="6309360" y="4052427"/>
                </a:lnTo>
                <a:lnTo>
                  <a:pt x="8442960" y="4052427"/>
                </a:lnTo>
                <a:lnTo>
                  <a:pt x="8442960" y="3951843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80543"/>
                </a:lnTo>
                <a:lnTo>
                  <a:pt x="0" y="6880543"/>
                </a:lnTo>
                <a:close/>
              </a:path>
            </a:pathLst>
          </a:custGeom>
        </p:spPr>
        <p:txBody>
          <a:bodyPr wrap="square" tIns="182880" rtlCol="0">
            <a:noAutofit/>
          </a:bodyPr>
          <a:lstStyle>
            <a:lvl1pPr marL="0" indent="0" algn="ctr">
              <a:buNone/>
              <a:defRPr lang="ru-RU" sz="2000">
                <a:solidFill>
                  <a:schemeClr val="tx1"/>
                </a:solidFill>
              </a:defRPr>
            </a:lvl1pPr>
          </a:lstStyle>
          <a:p>
            <a:pPr rtl="0"/>
            <a:r>
              <a:rPr lang="ru-RU"/>
              <a:t>Щелкните значок, чтобы добавить фото</a:t>
            </a:r>
          </a:p>
        </p:txBody>
      </p:sp>
      <p:sp>
        <p:nvSpPr>
          <p:cNvPr id="18" name="Заголовок 1">
            <a:extLst>
              <a:ext uri="{FF2B5EF4-FFF2-40B4-BE49-F238E27FC236}">
                <a16:creationId xmlns:a16="http://schemas.microsoft.com/office/drawing/2014/main" id="{8D492973-78E3-D34E-835E-CF2D451701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9359" y="444933"/>
            <a:ext cx="5477479" cy="3291840"/>
          </a:xfrm>
          <a:prstGeom prst="rect">
            <a:avLst/>
          </a:prstGeom>
        </p:spPr>
        <p:txBody>
          <a:bodyPr lIns="0" tIns="0" rIns="0" bIns="0" rtlCol="0" anchor="b" anchorCtr="0">
            <a:noAutofit/>
          </a:bodyPr>
          <a:lstStyle>
            <a:lvl1pPr>
              <a:defRPr lang="ru-RU" sz="6000" b="1" i="0" baseline="0">
                <a:solidFill>
                  <a:schemeClr val="tx1"/>
                </a:solidFill>
                <a:latin typeface="+mj-lt"/>
              </a:defRPr>
            </a:lvl1pPr>
          </a:lstStyle>
          <a:p>
            <a:pPr rtl="0"/>
            <a:r>
              <a:rPr lang="ru-RU"/>
              <a:t>Заголовок слайда 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D96BA398-1ED2-1FCA-63B9-8915A8C7A5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309360" y="3951843"/>
            <a:ext cx="2133600" cy="10058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</a:lstStyle>
          <a:p>
            <a:pPr algn="ctr" rt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291695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7104">
          <p15:clr>
            <a:srgbClr val="FBAE40"/>
          </p15:clr>
        </p15:guide>
        <p15:guide id="3" pos="4344" userDrawn="1">
          <p15:clr>
            <a:srgbClr val="FBAE40"/>
          </p15:clr>
        </p15:guide>
        <p15:guide id="4" pos="4560" userDrawn="1">
          <p15:clr>
            <a:srgbClr val="FBAE40"/>
          </p15:clr>
        </p15:guide>
        <p15:guide id="8" orient="horz" pos="1848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B6987D-0137-DE42-B76B-FF621E808D9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299835" y="430529"/>
            <a:ext cx="5486400" cy="3291840"/>
          </a:xfrm>
          <a:prstGeom prst="rect">
            <a:avLst/>
          </a:prstGeom>
        </p:spPr>
        <p:txBody>
          <a:bodyPr lIns="0" tIns="0" rIns="0" bIns="0" rtlCol="0" anchor="b">
            <a:noAutofit/>
          </a:bodyPr>
          <a:lstStyle>
            <a:lvl1pPr algn="l">
              <a:lnSpc>
                <a:spcPct val="80000"/>
              </a:lnSpc>
              <a:defRPr lang="ru-RU" sz="6000" b="1" i="0" spc="100" baseline="0">
                <a:solidFill>
                  <a:schemeClr val="bg1"/>
                </a:solidFill>
                <a:latin typeface="+mj-lt"/>
              </a:defRPr>
            </a:lvl1pPr>
          </a:lstStyle>
          <a:p>
            <a:pPr rtl="0"/>
            <a:r>
              <a:rPr lang="ru-RU"/>
              <a:t>Заголовок слайда </a:t>
            </a:r>
          </a:p>
        </p:txBody>
      </p:sp>
      <p:sp>
        <p:nvSpPr>
          <p:cNvPr id="6" name="Рисунок 5">
            <a:extLst>
              <a:ext uri="{FF2B5EF4-FFF2-40B4-BE49-F238E27FC236}">
                <a16:creationId xmlns:a16="http://schemas.microsoft.com/office/drawing/2014/main" id="{A9973BC6-F6E5-0B3B-C8AB-0AC4020D4E8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-11113"/>
            <a:ext cx="5791200" cy="6880226"/>
          </a:xfrm>
        </p:spPr>
        <p:txBody>
          <a:bodyPr rtlCol="0">
            <a:normAutofit/>
          </a:bodyPr>
          <a:lstStyle>
            <a:lvl1pPr marL="0" indent="0" algn="ctr">
              <a:buNone/>
              <a:defRPr lang="ru-RU" sz="2000"/>
            </a:lvl1pPr>
          </a:lstStyle>
          <a:p>
            <a:pPr rtl="0"/>
            <a:r>
              <a:rPr lang="ru-RU"/>
              <a:t>Щелкните значок, чтобы добавить фото</a:t>
            </a:r>
          </a:p>
        </p:txBody>
      </p:sp>
      <p:sp>
        <p:nvSpPr>
          <p:cNvPr id="18" name="Текст 29">
            <a:extLst>
              <a:ext uri="{FF2B5EF4-FFF2-40B4-BE49-F238E27FC236}">
                <a16:creationId xmlns:a16="http://schemas.microsoft.com/office/drawing/2014/main" id="{276A9CD7-E675-3048-86D3-3546A2F6B45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299835" y="4568602"/>
            <a:ext cx="5486400" cy="1645920"/>
          </a:xfrm>
        </p:spPr>
        <p:txBody>
          <a:bodyPr lIns="0" tIns="0" rIns="0" bIns="0" rtlCol="0">
            <a:noAutofit/>
          </a:bodyPr>
          <a:lstStyle>
            <a:lvl1pPr marL="0" indent="0">
              <a:buNone/>
              <a:defRPr lang="ru-RU" sz="2400" b="1" i="0">
                <a:solidFill>
                  <a:schemeClr val="tx2">
                    <a:lumMod val="75000"/>
                  </a:schemeClr>
                </a:solidFill>
                <a:latin typeface="+mn-lt"/>
              </a:defRPr>
            </a:lvl1pPr>
            <a:lvl2pPr>
              <a:defRPr lang="ru-RU" sz="4000"/>
            </a:lvl2pPr>
            <a:lvl3pPr>
              <a:defRPr lang="ru-RU" sz="4000"/>
            </a:lvl3pPr>
            <a:lvl4pPr>
              <a:defRPr lang="ru-RU" sz="4000"/>
            </a:lvl4pPr>
            <a:lvl5pPr>
              <a:defRPr lang="ru-RU" sz="4000"/>
            </a:lvl5pPr>
          </a:lstStyle>
          <a:p>
            <a:pPr lvl="0" rtl="0"/>
            <a:r>
              <a:rPr lang="ru-RU"/>
              <a:t>Текст слайда</a:t>
            </a:r>
          </a:p>
        </p:txBody>
      </p: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29169ED6-4B82-6844-119F-AC15CDF2D3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6309360" y="3950208"/>
            <a:ext cx="2133600" cy="3992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79140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водка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C57F1500-1A16-D1EF-4F0C-030852B291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594360" y="2148840"/>
            <a:ext cx="2133600" cy="3992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2D07A0BE-3890-193E-9439-F294E61A71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 userDrawn="1"/>
        </p:nvGrpSpPr>
        <p:grpSpPr bwMode="auto">
          <a:xfrm rot="16200000" flipV="1">
            <a:off x="0" y="3900132"/>
            <a:ext cx="2959226" cy="2959226"/>
            <a:chOff x="0" y="12289"/>
            <a:chExt cx="3550" cy="3551"/>
          </a:xfrm>
        </p:grpSpPr>
        <p:sp>
          <p:nvSpPr>
            <p:cNvPr id="11" name="Полилиния 19">
              <a:extLst>
                <a:ext uri="{FF2B5EF4-FFF2-40B4-BE49-F238E27FC236}">
                  <a16:creationId xmlns:a16="http://schemas.microsoft.com/office/drawing/2014/main" id="{C05217ED-C258-E6CE-BA7F-28A6EA41BCD3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2289"/>
              <a:ext cx="1789" cy="2386"/>
            </a:xfrm>
            <a:custGeom>
              <a:avLst/>
              <a:gdLst>
                <a:gd name="T0" fmla="*/ 0 w 1789"/>
                <a:gd name="T1" fmla="+- 0 12290 12290"/>
                <a:gd name="T2" fmla="*/ 12290 h 2386"/>
                <a:gd name="T3" fmla="*/ 0 w 1789"/>
                <a:gd name="T4" fmla="+- 0 13484 12290"/>
                <a:gd name="T5" fmla="*/ 13484 h 2386"/>
                <a:gd name="T6" fmla="*/ 1192 w 1789"/>
                <a:gd name="T7" fmla="+- 0 14676 12290"/>
                <a:gd name="T8" fmla="*/ 14676 h 2386"/>
                <a:gd name="T9" fmla="*/ 1789 w 1789"/>
                <a:gd name="T10" fmla="+- 0 14079 12290"/>
                <a:gd name="T11" fmla="*/ 14079 h 2386"/>
                <a:gd name="T12" fmla="*/ 0 w 1789"/>
                <a:gd name="T13" fmla="+- 0 12290 12290"/>
                <a:gd name="T14" fmla="*/ 12290 h 2386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  <a:cxn ang="0">
                  <a:pos x="T12" y="T14"/>
                </a:cxn>
              </a:cxnLst>
              <a:rect l="0" t="0" r="r" b="b"/>
              <a:pathLst>
                <a:path w="1789" h="2386">
                  <a:moveTo>
                    <a:pt x="0" y="0"/>
                  </a:moveTo>
                  <a:lnTo>
                    <a:pt x="0" y="1194"/>
                  </a:lnTo>
                  <a:lnTo>
                    <a:pt x="1192" y="2386"/>
                  </a:lnTo>
                  <a:lnTo>
                    <a:pt x="1789" y="17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ru-RU"/>
              </a:defPPr>
            </a:lstStyle>
            <a:p>
              <a:pPr rtl="0"/>
              <a:endParaRPr lang="ru-RU" dirty="0"/>
            </a:p>
          </p:txBody>
        </p:sp>
        <p:sp>
          <p:nvSpPr>
            <p:cNvPr id="12" name="Полилиния 20">
              <a:extLst>
                <a:ext uri="{FF2B5EF4-FFF2-40B4-BE49-F238E27FC236}">
                  <a16:creationId xmlns:a16="http://schemas.microsoft.com/office/drawing/2014/main" id="{F3E11A1F-14DD-BA35-D7D7-4D4ADEAA3484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4678"/>
              <a:ext cx="1162" cy="1162"/>
            </a:xfrm>
            <a:custGeom>
              <a:avLst/>
              <a:gdLst>
                <a:gd name="T0" fmla="*/ 0 w 1162"/>
                <a:gd name="T1" fmla="+- 0 14679 14679"/>
                <a:gd name="T2" fmla="*/ 14679 h 1162"/>
                <a:gd name="T3" fmla="*/ 0 w 1162"/>
                <a:gd name="T4" fmla="+- 0 15840 14679"/>
                <a:gd name="T5" fmla="*/ 15840 h 1162"/>
                <a:gd name="T6" fmla="*/ 1161 w 1162"/>
                <a:gd name="T7" fmla="+- 0 15840 14679"/>
                <a:gd name="T8" fmla="*/ 15840 h 1162"/>
                <a:gd name="T9" fmla="*/ 0 w 1162"/>
                <a:gd name="T10" fmla="+- 0 14679 14679"/>
                <a:gd name="T11" fmla="*/ 14679 h 1162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1162" h="1162">
                  <a:moveTo>
                    <a:pt x="0" y="0"/>
                  </a:moveTo>
                  <a:lnTo>
                    <a:pt x="0" y="1161"/>
                  </a:lnTo>
                  <a:lnTo>
                    <a:pt x="1161" y="1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ru-RU"/>
              </a:defPPr>
            </a:lstStyle>
            <a:p>
              <a:pPr rtl="0"/>
              <a:endParaRPr lang="ru-RU" dirty="0"/>
            </a:p>
          </p:txBody>
        </p:sp>
        <p:sp>
          <p:nvSpPr>
            <p:cNvPr id="13" name="Полилиния 21">
              <a:extLst>
                <a:ext uri="{FF2B5EF4-FFF2-40B4-BE49-F238E27FC236}">
                  <a16:creationId xmlns:a16="http://schemas.microsoft.com/office/drawing/2014/main" id="{F14541B0-973F-7E21-1019-D2FB83C8C0D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" y="14675"/>
              <a:ext cx="2329" cy="1165"/>
            </a:xfrm>
            <a:custGeom>
              <a:avLst/>
              <a:gdLst>
                <a:gd name="T0" fmla="+- 0 3550 1221"/>
                <a:gd name="T1" fmla="*/ T0 w 2329"/>
                <a:gd name="T2" fmla="+- 0 15840 14676"/>
                <a:gd name="T3" fmla="*/ 15840 h 1165"/>
                <a:gd name="T4" fmla="+- 0 2386 1221"/>
                <a:gd name="T5" fmla="*/ T4 w 2329"/>
                <a:gd name="T6" fmla="+- 0 14676 14676"/>
                <a:gd name="T7" fmla="*/ 14676 h 1165"/>
                <a:gd name="T8" fmla="+- 0 1221 1221"/>
                <a:gd name="T9" fmla="*/ T8 w 2329"/>
                <a:gd name="T10" fmla="+- 0 15840 14676"/>
                <a:gd name="T11" fmla="*/ 15840 h 1165"/>
                <a:gd name="T12" fmla="+- 0 3550 1221"/>
                <a:gd name="T13" fmla="*/ T12 w 2329"/>
                <a:gd name="T14" fmla="+- 0 15840 14676"/>
                <a:gd name="T15" fmla="*/ 15840 h 1165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329" h="1165">
                  <a:moveTo>
                    <a:pt x="2329" y="1164"/>
                  </a:moveTo>
                  <a:lnTo>
                    <a:pt x="1165" y="0"/>
                  </a:lnTo>
                  <a:lnTo>
                    <a:pt x="0" y="1164"/>
                  </a:lnTo>
                  <a:lnTo>
                    <a:pt x="2329" y="1164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ru-RU"/>
              </a:defPPr>
            </a:lstStyle>
            <a:p>
              <a:pPr rtl="0"/>
              <a:endParaRPr lang="ru-RU" dirty="0"/>
            </a:p>
          </p:txBody>
        </p:sp>
      </p:grpSp>
      <p:sp>
        <p:nvSpPr>
          <p:cNvPr id="32" name="Заголовок 1">
            <a:extLst>
              <a:ext uri="{FF2B5EF4-FFF2-40B4-BE49-F238E27FC236}">
                <a16:creationId xmlns:a16="http://schemas.microsoft.com/office/drawing/2014/main" id="{467E05B6-B7CB-1E4F-96BA-4B8CFE8B63D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4360" y="102875"/>
            <a:ext cx="10873740" cy="1680205"/>
          </a:xfrm>
          <a:prstGeom prst="rect">
            <a:avLst/>
          </a:prstGeom>
        </p:spPr>
        <p:txBody>
          <a:bodyPr lIns="0" tIns="0" rIns="0" bIns="0" rtlCol="0" anchor="b" anchorCtr="0">
            <a:noAutofit/>
          </a:bodyPr>
          <a:lstStyle>
            <a:lvl1pPr>
              <a:defRPr lang="ru-RU" sz="4400" b="1" i="0">
                <a:latin typeface="+mj-lt"/>
              </a:defRPr>
            </a:lvl1pPr>
          </a:lstStyle>
          <a:p>
            <a:pPr rtl="0"/>
            <a:r>
              <a:rPr lang="ru-RU"/>
              <a:t>Заголовок слайда </a:t>
            </a:r>
          </a:p>
        </p:txBody>
      </p:sp>
      <p:sp>
        <p:nvSpPr>
          <p:cNvPr id="2" name="Объект 5">
            <a:extLst>
              <a:ext uri="{FF2B5EF4-FFF2-40B4-BE49-F238E27FC236}">
                <a16:creationId xmlns:a16="http://schemas.microsoft.com/office/drawing/2014/main" id="{F6FE0DC0-B0D7-F4D6-8038-177AD7A8C211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3657600" y="2282008"/>
            <a:ext cx="7810500" cy="3699328"/>
          </a:xfrm>
        </p:spPr>
        <p:txBody>
          <a:bodyPr lIns="0" tIns="228600" rIns="0" bIns="0" rtlCol="0">
            <a:normAutofit/>
          </a:bodyPr>
          <a:lstStyle>
            <a:lvl1pPr marL="283464" indent="-283464">
              <a:spcBef>
                <a:spcPts val="1800"/>
              </a:spcBef>
              <a:buFont typeface="Arial" panose="020B0604020202020204" pitchFamily="34" charset="0"/>
              <a:buChar char="•"/>
              <a:defRPr lang="ru-RU" sz="2000"/>
            </a:lvl1pPr>
            <a:lvl2pPr indent="-283464">
              <a:spcBef>
                <a:spcPts val="1800"/>
              </a:spcBef>
              <a:defRPr lang="ru-RU" sz="2000"/>
            </a:lvl2pPr>
            <a:lvl3pPr indent="-283464">
              <a:spcBef>
                <a:spcPts val="1800"/>
              </a:spcBef>
              <a:defRPr lang="ru-RU" sz="2000"/>
            </a:lvl3pPr>
            <a:lvl4pPr indent="-283464">
              <a:spcBef>
                <a:spcPts val="1800"/>
              </a:spcBef>
              <a:defRPr lang="ru-RU" sz="2000"/>
            </a:lvl4pPr>
            <a:lvl5pPr indent="-283464">
              <a:spcBef>
                <a:spcPts val="1800"/>
              </a:spcBef>
              <a:defRPr lang="ru-RU" sz="2000"/>
            </a:lvl5pPr>
          </a:lstStyle>
          <a:p>
            <a:pPr lvl="0" rtl="0"/>
            <a:r>
              <a:rPr lang="ru-RU"/>
              <a:t>Щелкните, чтобы добавить содержимое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id="{7ED58739-4346-5104-B1AC-89ED035912AF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294A09A9-5501-47C1-A89A-A340965A2BE2}" type="slidenum">
              <a:rPr lang="ru-RU" smtClean="0"/>
              <a:pPr/>
              <a:t>‹#›</a:t>
            </a:fld>
            <a:endParaRPr lang="ru-RU" dirty="0">
              <a:latin typeface="+mn-lt"/>
            </a:endParaRP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9272B8D-F380-9F1A-C8E6-BDD2352B1763}"/>
              </a:ext>
            </a:extLst>
          </p:cNvPr>
          <p:cNvSpPr>
            <a:spLocks noGrp="1"/>
          </p:cNvSpPr>
          <p:nvPr>
            <p:ph type="dt" sz="half" idx="2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029641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600">
          <p15:clr>
            <a:srgbClr val="FBAE40"/>
          </p15:clr>
        </p15:guide>
        <p15:guide id="2" pos="7080">
          <p15:clr>
            <a:srgbClr val="FBAE40"/>
          </p15:clr>
        </p15:guide>
        <p15:guide id="3" pos="2304">
          <p15:clr>
            <a:srgbClr val="FBAE40"/>
          </p15:clr>
        </p15:guide>
        <p15:guide id="4" pos="5736">
          <p15:clr>
            <a:srgbClr val="FBAE40"/>
          </p15:clr>
        </p15:guide>
        <p15:guide id="5" pos="1944">
          <p15:clr>
            <a:srgbClr val="FBAE40"/>
          </p15:clr>
        </p15:guide>
        <p15:guide id="6" pos="4008">
          <p15:clr>
            <a:srgbClr val="FBAE40"/>
          </p15:clr>
        </p15:guide>
        <p15:guide id="7" orient="horz" pos="1224">
          <p15:clr>
            <a:srgbClr val="FBAE40"/>
          </p15:clr>
        </p15:guide>
        <p15:guide id="8" orient="horz" pos="1440">
          <p15:clr>
            <a:srgbClr val="FBAE40"/>
          </p15:clr>
        </p15:guide>
        <p15:guide id="9" orient="horz" pos="552">
          <p15:clr>
            <a:srgbClr val="FBAE40"/>
          </p15:clr>
        </p15:guide>
        <p15:guide id="10" pos="5352">
          <p15:clr>
            <a:srgbClr val="FBAE40"/>
          </p15:clr>
        </p15:guide>
        <p15:guide id="11" pos="3648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B6987D-0137-DE42-B76B-FF621E808D9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309904" y="411479"/>
            <a:ext cx="5486400" cy="3291840"/>
          </a:xfrm>
          <a:prstGeom prst="rect">
            <a:avLst/>
          </a:prstGeom>
        </p:spPr>
        <p:txBody>
          <a:bodyPr lIns="0" tIns="0" rIns="0" bIns="0" rtlCol="0" anchor="b">
            <a:noAutofit/>
          </a:bodyPr>
          <a:lstStyle>
            <a:lvl1pPr algn="l">
              <a:lnSpc>
                <a:spcPct val="80000"/>
              </a:lnSpc>
              <a:defRPr lang="ru-RU" sz="6000" b="1" i="0" spc="100" baseline="0">
                <a:solidFill>
                  <a:schemeClr val="bg1"/>
                </a:solidFill>
                <a:latin typeface="+mj-lt"/>
              </a:defRPr>
            </a:lvl1pPr>
          </a:lstStyle>
          <a:p>
            <a:pPr rtl="0"/>
            <a:r>
              <a:rPr lang="ru-RU"/>
              <a:t>Заголовок слайда </a:t>
            </a:r>
          </a:p>
        </p:txBody>
      </p: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C26C18C3-ED25-DD4B-BA72-24932D54DE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1" y="758752"/>
            <a:ext cx="6099248" cy="6099248"/>
            <a:chOff x="0" y="12289"/>
            <a:chExt cx="3550" cy="3551"/>
          </a:xfrm>
        </p:grpSpPr>
        <p:sp>
          <p:nvSpPr>
            <p:cNvPr id="10" name="Полилиния 9">
              <a:extLst>
                <a:ext uri="{FF2B5EF4-FFF2-40B4-BE49-F238E27FC236}">
                  <a16:creationId xmlns:a16="http://schemas.microsoft.com/office/drawing/2014/main" id="{C07CC263-2515-F147-8CC5-F8E9FF9FA8E4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2289"/>
              <a:ext cx="1789" cy="2386"/>
            </a:xfrm>
            <a:custGeom>
              <a:avLst/>
              <a:gdLst>
                <a:gd name="T0" fmla="*/ 0 w 1789"/>
                <a:gd name="T1" fmla="+- 0 12290 12290"/>
                <a:gd name="T2" fmla="*/ 12290 h 2386"/>
                <a:gd name="T3" fmla="*/ 0 w 1789"/>
                <a:gd name="T4" fmla="+- 0 13484 12290"/>
                <a:gd name="T5" fmla="*/ 13484 h 2386"/>
                <a:gd name="T6" fmla="*/ 1192 w 1789"/>
                <a:gd name="T7" fmla="+- 0 14676 12290"/>
                <a:gd name="T8" fmla="*/ 14676 h 2386"/>
                <a:gd name="T9" fmla="*/ 1789 w 1789"/>
                <a:gd name="T10" fmla="+- 0 14079 12290"/>
                <a:gd name="T11" fmla="*/ 14079 h 2386"/>
                <a:gd name="T12" fmla="*/ 0 w 1789"/>
                <a:gd name="T13" fmla="+- 0 12290 12290"/>
                <a:gd name="T14" fmla="*/ 12290 h 2386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  <a:cxn ang="0">
                  <a:pos x="T12" y="T14"/>
                </a:cxn>
              </a:cxnLst>
              <a:rect l="0" t="0" r="r" b="b"/>
              <a:pathLst>
                <a:path w="1789" h="2386">
                  <a:moveTo>
                    <a:pt x="0" y="0"/>
                  </a:moveTo>
                  <a:lnTo>
                    <a:pt x="0" y="1194"/>
                  </a:lnTo>
                  <a:lnTo>
                    <a:pt x="1192" y="2386"/>
                  </a:lnTo>
                  <a:lnTo>
                    <a:pt x="1789" y="17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ru-RU"/>
              </a:defPPr>
            </a:lstStyle>
            <a:p>
              <a:pPr rtl="0"/>
              <a:endParaRPr lang="ru-RU" dirty="0"/>
            </a:p>
          </p:txBody>
        </p:sp>
        <p:sp>
          <p:nvSpPr>
            <p:cNvPr id="11" name="Полилиния 10">
              <a:extLst>
                <a:ext uri="{FF2B5EF4-FFF2-40B4-BE49-F238E27FC236}">
                  <a16:creationId xmlns:a16="http://schemas.microsoft.com/office/drawing/2014/main" id="{43B40037-7481-524B-8685-404D965690F2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4678"/>
              <a:ext cx="1162" cy="1162"/>
            </a:xfrm>
            <a:custGeom>
              <a:avLst/>
              <a:gdLst>
                <a:gd name="T0" fmla="*/ 0 w 1162"/>
                <a:gd name="T1" fmla="+- 0 14679 14679"/>
                <a:gd name="T2" fmla="*/ 14679 h 1162"/>
                <a:gd name="T3" fmla="*/ 0 w 1162"/>
                <a:gd name="T4" fmla="+- 0 15840 14679"/>
                <a:gd name="T5" fmla="*/ 15840 h 1162"/>
                <a:gd name="T6" fmla="*/ 1161 w 1162"/>
                <a:gd name="T7" fmla="+- 0 15840 14679"/>
                <a:gd name="T8" fmla="*/ 15840 h 1162"/>
                <a:gd name="T9" fmla="*/ 0 w 1162"/>
                <a:gd name="T10" fmla="+- 0 14679 14679"/>
                <a:gd name="T11" fmla="*/ 14679 h 1162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1162" h="1162">
                  <a:moveTo>
                    <a:pt x="0" y="0"/>
                  </a:moveTo>
                  <a:lnTo>
                    <a:pt x="0" y="1161"/>
                  </a:lnTo>
                  <a:lnTo>
                    <a:pt x="1161" y="1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ru-RU"/>
              </a:defPPr>
            </a:lstStyle>
            <a:p>
              <a:pPr rtl="0"/>
              <a:endParaRPr lang="ru-RU" dirty="0"/>
            </a:p>
          </p:txBody>
        </p:sp>
        <p:sp>
          <p:nvSpPr>
            <p:cNvPr id="12" name="Полилиния 11">
              <a:extLst>
                <a:ext uri="{FF2B5EF4-FFF2-40B4-BE49-F238E27FC236}">
                  <a16:creationId xmlns:a16="http://schemas.microsoft.com/office/drawing/2014/main" id="{7B759713-8408-EE47-9394-3DA6F5E4B62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" y="14675"/>
              <a:ext cx="2329" cy="1165"/>
            </a:xfrm>
            <a:custGeom>
              <a:avLst/>
              <a:gdLst>
                <a:gd name="T0" fmla="+- 0 3550 1221"/>
                <a:gd name="T1" fmla="*/ T0 w 2329"/>
                <a:gd name="T2" fmla="+- 0 15840 14676"/>
                <a:gd name="T3" fmla="*/ 15840 h 1165"/>
                <a:gd name="T4" fmla="+- 0 2386 1221"/>
                <a:gd name="T5" fmla="*/ T4 w 2329"/>
                <a:gd name="T6" fmla="+- 0 14676 14676"/>
                <a:gd name="T7" fmla="*/ 14676 h 1165"/>
                <a:gd name="T8" fmla="+- 0 1221 1221"/>
                <a:gd name="T9" fmla="*/ T8 w 2329"/>
                <a:gd name="T10" fmla="+- 0 15840 14676"/>
                <a:gd name="T11" fmla="*/ 15840 h 1165"/>
                <a:gd name="T12" fmla="+- 0 3550 1221"/>
                <a:gd name="T13" fmla="*/ T12 w 2329"/>
                <a:gd name="T14" fmla="+- 0 15840 14676"/>
                <a:gd name="T15" fmla="*/ 15840 h 1165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329" h="1165">
                  <a:moveTo>
                    <a:pt x="2329" y="1164"/>
                  </a:moveTo>
                  <a:lnTo>
                    <a:pt x="1165" y="0"/>
                  </a:lnTo>
                  <a:lnTo>
                    <a:pt x="0" y="1164"/>
                  </a:lnTo>
                  <a:lnTo>
                    <a:pt x="2329" y="1164"/>
                  </a:ln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ru-RU"/>
              </a:defPPr>
            </a:lstStyle>
            <a:p>
              <a:pPr rtl="0"/>
              <a:endParaRPr lang="ru-RU" dirty="0"/>
            </a:p>
          </p:txBody>
        </p:sp>
      </p:grp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A69706A2-3726-FE4E-B923-E75D485978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6309360" y="3950208"/>
            <a:ext cx="2133600" cy="3992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Текст 29">
            <a:extLst>
              <a:ext uri="{FF2B5EF4-FFF2-40B4-BE49-F238E27FC236}">
                <a16:creationId xmlns:a16="http://schemas.microsoft.com/office/drawing/2014/main" id="{276A9CD7-E675-3048-86D3-3546A2F6B45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309905" y="4549552"/>
            <a:ext cx="5486400" cy="1645920"/>
          </a:xfrm>
        </p:spPr>
        <p:txBody>
          <a:bodyPr lIns="0" tIns="0" rIns="0" bIns="0" rtlCol="0">
            <a:noAutofit/>
          </a:bodyPr>
          <a:lstStyle>
            <a:lvl1pPr marL="0" indent="0">
              <a:buNone/>
              <a:defRPr lang="ru-RU" sz="2400" b="1" i="0">
                <a:solidFill>
                  <a:schemeClr val="tx2">
                    <a:lumMod val="75000"/>
                  </a:schemeClr>
                </a:solidFill>
                <a:latin typeface="+mn-lt"/>
              </a:defRPr>
            </a:lvl1pPr>
            <a:lvl2pPr>
              <a:defRPr lang="ru-RU" sz="4000"/>
            </a:lvl2pPr>
            <a:lvl3pPr>
              <a:defRPr lang="ru-RU" sz="4000"/>
            </a:lvl3pPr>
            <a:lvl4pPr>
              <a:defRPr lang="ru-RU" sz="4000"/>
            </a:lvl4pPr>
            <a:lvl5pPr>
              <a:defRPr lang="ru-RU" sz="4000"/>
            </a:lvl5pPr>
          </a:lstStyle>
          <a:p>
            <a:pPr lvl="0" rtl="0"/>
            <a:r>
              <a:rPr lang="ru-RU"/>
              <a:t>Текст слайда</a:t>
            </a:r>
          </a:p>
        </p:txBody>
      </p:sp>
    </p:spTree>
    <p:extLst>
      <p:ext uri="{BB962C8B-B14F-4D97-AF65-F5344CB8AC3E}">
        <p14:creationId xmlns:p14="http://schemas.microsoft.com/office/powerpoint/2010/main" val="2027108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два объекта содержимого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C97D5AF2-684A-4A8D-3D82-B57D7AC446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 userDrawn="1"/>
        </p:nvGrpSpPr>
        <p:grpSpPr bwMode="auto">
          <a:xfrm rot="10800000">
            <a:off x="8870040" y="0"/>
            <a:ext cx="3325208" cy="3325208"/>
            <a:chOff x="0" y="12289"/>
            <a:chExt cx="3550" cy="3551"/>
          </a:xfrm>
        </p:grpSpPr>
        <p:sp>
          <p:nvSpPr>
            <p:cNvPr id="12" name="Полилиния 4">
              <a:extLst>
                <a:ext uri="{FF2B5EF4-FFF2-40B4-BE49-F238E27FC236}">
                  <a16:creationId xmlns:a16="http://schemas.microsoft.com/office/drawing/2014/main" id="{8CF5F650-F8F0-F4FE-44DA-1F14ADE428B2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2289"/>
              <a:ext cx="1789" cy="2386"/>
            </a:xfrm>
            <a:custGeom>
              <a:avLst/>
              <a:gdLst>
                <a:gd name="T0" fmla="*/ 0 w 1789"/>
                <a:gd name="T1" fmla="+- 0 12290 12290"/>
                <a:gd name="T2" fmla="*/ 12290 h 2386"/>
                <a:gd name="T3" fmla="*/ 0 w 1789"/>
                <a:gd name="T4" fmla="+- 0 13484 12290"/>
                <a:gd name="T5" fmla="*/ 13484 h 2386"/>
                <a:gd name="T6" fmla="*/ 1192 w 1789"/>
                <a:gd name="T7" fmla="+- 0 14676 12290"/>
                <a:gd name="T8" fmla="*/ 14676 h 2386"/>
                <a:gd name="T9" fmla="*/ 1789 w 1789"/>
                <a:gd name="T10" fmla="+- 0 14079 12290"/>
                <a:gd name="T11" fmla="*/ 14079 h 2386"/>
                <a:gd name="T12" fmla="*/ 0 w 1789"/>
                <a:gd name="T13" fmla="+- 0 12290 12290"/>
                <a:gd name="T14" fmla="*/ 12290 h 2386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  <a:cxn ang="0">
                  <a:pos x="T12" y="T14"/>
                </a:cxn>
              </a:cxnLst>
              <a:rect l="0" t="0" r="r" b="b"/>
              <a:pathLst>
                <a:path w="1789" h="2386">
                  <a:moveTo>
                    <a:pt x="0" y="0"/>
                  </a:moveTo>
                  <a:lnTo>
                    <a:pt x="0" y="1194"/>
                  </a:lnTo>
                  <a:lnTo>
                    <a:pt x="1192" y="2386"/>
                  </a:lnTo>
                  <a:lnTo>
                    <a:pt x="1789" y="17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ru-RU"/>
              </a:defPPr>
            </a:lstStyle>
            <a:p>
              <a:pPr rtl="0"/>
              <a:endParaRPr lang="ru-RU" dirty="0"/>
            </a:p>
          </p:txBody>
        </p:sp>
        <p:sp>
          <p:nvSpPr>
            <p:cNvPr id="13" name="Полилиния 5">
              <a:extLst>
                <a:ext uri="{FF2B5EF4-FFF2-40B4-BE49-F238E27FC236}">
                  <a16:creationId xmlns:a16="http://schemas.microsoft.com/office/drawing/2014/main" id="{18870924-E47D-404F-59B5-BD1C58F7B04C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4678"/>
              <a:ext cx="1162" cy="1162"/>
            </a:xfrm>
            <a:custGeom>
              <a:avLst/>
              <a:gdLst>
                <a:gd name="T0" fmla="*/ 0 w 1162"/>
                <a:gd name="T1" fmla="+- 0 14679 14679"/>
                <a:gd name="T2" fmla="*/ 14679 h 1162"/>
                <a:gd name="T3" fmla="*/ 0 w 1162"/>
                <a:gd name="T4" fmla="+- 0 15840 14679"/>
                <a:gd name="T5" fmla="*/ 15840 h 1162"/>
                <a:gd name="T6" fmla="*/ 1161 w 1162"/>
                <a:gd name="T7" fmla="+- 0 15840 14679"/>
                <a:gd name="T8" fmla="*/ 15840 h 1162"/>
                <a:gd name="T9" fmla="*/ 0 w 1162"/>
                <a:gd name="T10" fmla="+- 0 14679 14679"/>
                <a:gd name="T11" fmla="*/ 14679 h 1162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1162" h="1162">
                  <a:moveTo>
                    <a:pt x="0" y="0"/>
                  </a:moveTo>
                  <a:lnTo>
                    <a:pt x="0" y="1161"/>
                  </a:lnTo>
                  <a:lnTo>
                    <a:pt x="1161" y="1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ru-RU"/>
              </a:defPPr>
            </a:lstStyle>
            <a:p>
              <a:pPr rtl="0"/>
              <a:endParaRPr lang="ru-RU" dirty="0"/>
            </a:p>
          </p:txBody>
        </p:sp>
        <p:sp>
          <p:nvSpPr>
            <p:cNvPr id="14" name="Полилиния 7">
              <a:extLst>
                <a:ext uri="{FF2B5EF4-FFF2-40B4-BE49-F238E27FC236}">
                  <a16:creationId xmlns:a16="http://schemas.microsoft.com/office/drawing/2014/main" id="{80806A65-E4FC-2F52-65B3-CC181E620C2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" y="14675"/>
              <a:ext cx="2329" cy="1165"/>
            </a:xfrm>
            <a:custGeom>
              <a:avLst/>
              <a:gdLst>
                <a:gd name="T0" fmla="+- 0 3550 1221"/>
                <a:gd name="T1" fmla="*/ T0 w 2329"/>
                <a:gd name="T2" fmla="+- 0 15840 14676"/>
                <a:gd name="T3" fmla="*/ 15840 h 1165"/>
                <a:gd name="T4" fmla="+- 0 2386 1221"/>
                <a:gd name="T5" fmla="*/ T4 w 2329"/>
                <a:gd name="T6" fmla="+- 0 14676 14676"/>
                <a:gd name="T7" fmla="*/ 14676 h 1165"/>
                <a:gd name="T8" fmla="+- 0 1221 1221"/>
                <a:gd name="T9" fmla="*/ T8 w 2329"/>
                <a:gd name="T10" fmla="+- 0 15840 14676"/>
                <a:gd name="T11" fmla="*/ 15840 h 1165"/>
                <a:gd name="T12" fmla="+- 0 3550 1221"/>
                <a:gd name="T13" fmla="*/ T12 w 2329"/>
                <a:gd name="T14" fmla="+- 0 15840 14676"/>
                <a:gd name="T15" fmla="*/ 15840 h 1165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329" h="1165">
                  <a:moveTo>
                    <a:pt x="2329" y="1164"/>
                  </a:moveTo>
                  <a:lnTo>
                    <a:pt x="1165" y="0"/>
                  </a:lnTo>
                  <a:lnTo>
                    <a:pt x="0" y="1164"/>
                  </a:lnTo>
                  <a:lnTo>
                    <a:pt x="2329" y="1164"/>
                  </a:ln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ru-RU"/>
              </a:defPPr>
            </a:lstStyle>
            <a:p>
              <a:pPr rtl="0"/>
              <a:endParaRPr lang="ru-RU" dirty="0"/>
            </a:p>
          </p:txBody>
        </p:sp>
      </p:grpSp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109B023A-F28F-184D-BA48-3F1C0502AE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4360" y="278129"/>
            <a:ext cx="9778365" cy="1494596"/>
          </a:xfrm>
          <a:prstGeom prst="rect">
            <a:avLst/>
          </a:prstGeom>
        </p:spPr>
        <p:txBody>
          <a:bodyPr lIns="0" tIns="0" rIns="0" bIns="0" rtlCol="0" anchor="b" anchorCtr="0">
            <a:noAutofit/>
          </a:bodyPr>
          <a:lstStyle>
            <a:lvl1pPr>
              <a:defRPr lang="ru-RU" sz="4400" b="1" i="0">
                <a:solidFill>
                  <a:schemeClr val="bg1"/>
                </a:solidFill>
                <a:latin typeface="+mj-lt"/>
              </a:defRPr>
            </a:lvl1pPr>
          </a:lstStyle>
          <a:p>
            <a:pPr rtl="0"/>
            <a:r>
              <a:rPr lang="ru-RU"/>
              <a:t>Заголовок слайда </a:t>
            </a:r>
          </a:p>
        </p:txBody>
      </p:sp>
      <p:sp>
        <p:nvSpPr>
          <p:cNvPr id="2" name="Объект 5">
            <a:extLst>
              <a:ext uri="{FF2B5EF4-FFF2-40B4-BE49-F238E27FC236}">
                <a16:creationId xmlns:a16="http://schemas.microsoft.com/office/drawing/2014/main" id="{F14DA3C5-63E4-BAFB-1D68-47F71EEEE538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594360" y="2676525"/>
            <a:ext cx="4490827" cy="3597470"/>
          </a:xfrm>
        </p:spPr>
        <p:txBody>
          <a:bodyPr lIns="0" tIns="45720" rIns="0" bIns="0" rtlCol="0">
            <a:normAutofit/>
          </a:bodyPr>
          <a:lstStyle>
            <a:lvl1pPr marL="0" indent="0">
              <a:spcBef>
                <a:spcPts val="1800"/>
              </a:spcBef>
              <a:buFont typeface="Arial" panose="020B0604020202020204" pitchFamily="34" charset="0"/>
              <a:buNone/>
              <a:defRPr lang="ru-RU" sz="2000"/>
            </a:lvl1pPr>
            <a:lvl2pPr marL="283464" indent="-283464">
              <a:spcBef>
                <a:spcPts val="1800"/>
              </a:spcBef>
              <a:defRPr lang="ru-RU" sz="2000"/>
            </a:lvl2pPr>
            <a:lvl3pPr marL="594360" indent="-283464">
              <a:spcBef>
                <a:spcPts val="1800"/>
              </a:spcBef>
              <a:defRPr lang="ru-RU" sz="2000"/>
            </a:lvl3pPr>
            <a:lvl4pPr marL="822960" indent="-283464">
              <a:spcBef>
                <a:spcPts val="1800"/>
              </a:spcBef>
              <a:defRPr lang="ru-RU" sz="2000"/>
            </a:lvl4pPr>
            <a:lvl5pPr marL="1005840" indent="-283464">
              <a:spcBef>
                <a:spcPts val="1800"/>
              </a:spcBef>
              <a:defRPr lang="ru-RU" sz="2000"/>
            </a:lvl5pPr>
          </a:lstStyle>
          <a:p>
            <a:pPr lvl="0" rtl="0"/>
            <a:r>
              <a:rPr lang="ru-RU"/>
              <a:t>Щелкните, чтобы добавить содержимое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3" name="Объект 5">
            <a:extLst>
              <a:ext uri="{FF2B5EF4-FFF2-40B4-BE49-F238E27FC236}">
                <a16:creationId xmlns:a16="http://schemas.microsoft.com/office/drawing/2014/main" id="{BD11386D-847E-8CF5-E56A-42E80A65A089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5881898" y="2676525"/>
            <a:ext cx="4490827" cy="3597470"/>
          </a:xfrm>
        </p:spPr>
        <p:txBody>
          <a:bodyPr lIns="0" tIns="45720" rIns="0" bIns="0" rtlCol="0">
            <a:normAutofit/>
          </a:bodyPr>
          <a:lstStyle>
            <a:lvl1pPr marL="0" indent="0">
              <a:spcBef>
                <a:spcPts val="1800"/>
              </a:spcBef>
              <a:buFont typeface="Arial" panose="020B0604020202020204" pitchFamily="34" charset="0"/>
              <a:buNone/>
              <a:defRPr lang="ru-RU" sz="2000"/>
            </a:lvl1pPr>
            <a:lvl2pPr marL="283464" indent="-283464">
              <a:spcBef>
                <a:spcPts val="1800"/>
              </a:spcBef>
              <a:defRPr lang="ru-RU" sz="2000"/>
            </a:lvl2pPr>
            <a:lvl3pPr marL="548640" indent="-283464">
              <a:spcBef>
                <a:spcPts val="1800"/>
              </a:spcBef>
              <a:defRPr lang="ru-RU" sz="2000"/>
            </a:lvl3pPr>
            <a:lvl4pPr marL="822960" indent="-283464">
              <a:spcBef>
                <a:spcPts val="1800"/>
              </a:spcBef>
              <a:defRPr lang="ru-RU" sz="2000"/>
            </a:lvl4pPr>
            <a:lvl5pPr marL="1005840" indent="-283464">
              <a:spcBef>
                <a:spcPts val="1800"/>
              </a:spcBef>
              <a:defRPr lang="ru-RU" sz="2000"/>
            </a:lvl5pPr>
          </a:lstStyle>
          <a:p>
            <a:pPr lvl="0" rtl="0"/>
            <a:r>
              <a:rPr lang="ru-RU"/>
              <a:t>Щелкните, чтобы добавить содержимое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10" name="Номер слайда 9">
            <a:extLst>
              <a:ext uri="{FF2B5EF4-FFF2-40B4-BE49-F238E27FC236}">
                <a16:creationId xmlns:a16="http://schemas.microsoft.com/office/drawing/2014/main" id="{05D79B4B-A9BD-581F-536E-DE7CF728F8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294A09A9-5501-47C1-A89A-A340965A2BE2}" type="slidenum">
              <a:rPr lang="ru-RU" smtClean="0"/>
              <a:pPr/>
              <a:t>‹#›</a:t>
            </a:fld>
            <a:endParaRPr lang="ru-RU" dirty="0">
              <a:latin typeface="+mn-lt"/>
            </a:endParaRPr>
          </a:p>
        </p:txBody>
      </p:sp>
      <p:sp>
        <p:nvSpPr>
          <p:cNvPr id="8" name="Дата 7">
            <a:extLst>
              <a:ext uri="{FF2B5EF4-FFF2-40B4-BE49-F238E27FC236}">
                <a16:creationId xmlns:a16="http://schemas.microsoft.com/office/drawing/2014/main" id="{C5EA2E64-5690-A56B-7051-476EC7BADA5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>
              <a:latin typeface="+mn-lt"/>
            </a:endParaRPr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E66081BA-9135-73B1-DCE5-77FD12431F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594360" y="2148840"/>
            <a:ext cx="2133600" cy="3992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10569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00">
          <p15:clr>
            <a:srgbClr val="FBAE40"/>
          </p15:clr>
        </p15:guide>
        <p15:guide id="2" pos="7080">
          <p15:clr>
            <a:srgbClr val="FBAE40"/>
          </p15:clr>
        </p15:guide>
        <p15:guide id="3" pos="2880">
          <p15:clr>
            <a:srgbClr val="FBAE40"/>
          </p15:clr>
        </p15:guide>
        <p15:guide id="4" pos="5160">
          <p15:clr>
            <a:srgbClr val="FBAE40"/>
          </p15:clr>
        </p15:guide>
        <p15:guide id="5" pos="2520">
          <p15:clr>
            <a:srgbClr val="FBAE40"/>
          </p15:clr>
        </p15:guide>
        <p15:guide id="6" pos="4800">
          <p15:clr>
            <a:srgbClr val="FBAE40"/>
          </p15:clr>
        </p15:guide>
        <p15:guide id="7" orient="horz" pos="1224">
          <p15:clr>
            <a:srgbClr val="FBAE40"/>
          </p15:clr>
        </p15:guide>
        <p15:guide id="8" orient="horz" pos="1392">
          <p15:clr>
            <a:srgbClr val="FBAE40"/>
          </p15:clr>
        </p15:guide>
        <p15:guide id="10" orient="horz" pos="552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 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42E558A9-6DD6-E21D-3A8F-6707E1DD19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6362700" y="0"/>
            <a:ext cx="5829298" cy="3235602"/>
            <a:chOff x="5612972" y="1"/>
            <a:chExt cx="6615961" cy="3672246"/>
          </a:xfrm>
        </p:grpSpPr>
        <p:sp>
          <p:nvSpPr>
            <p:cNvPr id="12" name="Автофигура 24">
              <a:extLst>
                <a:ext uri="{FF2B5EF4-FFF2-40B4-BE49-F238E27FC236}">
                  <a16:creationId xmlns:a16="http://schemas.microsoft.com/office/drawing/2014/main" id="{3FC994E4-318C-1E66-B4E4-8F8FD08E098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2972" y="1"/>
              <a:ext cx="4408998" cy="3672246"/>
            </a:xfrm>
            <a:custGeom>
              <a:avLst/>
              <a:gdLst>
                <a:gd name="T0" fmla="+- 0 8372 6586"/>
                <a:gd name="T1" fmla="*/ T0 w 3578"/>
                <a:gd name="T2" fmla="*/ 591 h 2980"/>
                <a:gd name="T3" fmla="+- 0 7780 6586"/>
                <a:gd name="T4" fmla="*/ T3 w 3578"/>
                <a:gd name="T5" fmla="*/ 0 h 2980"/>
                <a:gd name="T6" fmla="+- 0 6586 6586"/>
                <a:gd name="T7" fmla="*/ T6 w 3578"/>
                <a:gd name="T8" fmla="*/ 0 h 2980"/>
                <a:gd name="T9" fmla="+- 0 7774 6586"/>
                <a:gd name="T10" fmla="*/ T9 w 3578"/>
                <a:gd name="T11" fmla="*/ 1188 h 2980"/>
                <a:gd name="T12" fmla="+- 0 8372 6586"/>
                <a:gd name="T13" fmla="*/ T12 w 3578"/>
                <a:gd name="T14" fmla="*/ 591 h 2980"/>
                <a:gd name="T15" fmla="+- 0 10163 6586"/>
                <a:gd name="T16" fmla="*/ T15 w 3578"/>
                <a:gd name="T17" fmla="*/ 2383 h 2980"/>
                <a:gd name="T18" fmla="+- 0 9566 6586"/>
                <a:gd name="T19" fmla="*/ T18 w 3578"/>
                <a:gd name="T20" fmla="*/ 1786 h 2980"/>
                <a:gd name="T21" fmla="+- 0 8969 6586"/>
                <a:gd name="T22" fmla="*/ T21 w 3578"/>
                <a:gd name="T23" fmla="*/ 2383 h 2980"/>
                <a:gd name="T24" fmla="+- 0 9566 6586"/>
                <a:gd name="T25" fmla="*/ T24 w 3578"/>
                <a:gd name="T26" fmla="*/ 2980 h 2980"/>
                <a:gd name="T27" fmla="+- 0 10163 6586"/>
                <a:gd name="T28" fmla="*/ T27 w 3578"/>
                <a:gd name="T29" fmla="*/ 2383 h 298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  <a:cxn ang="0">
                  <a:pos x="T13" y="T14"/>
                </a:cxn>
                <a:cxn ang="0">
                  <a:pos x="T16" y="T17"/>
                </a:cxn>
                <a:cxn ang="0">
                  <a:pos x="T19" y="T20"/>
                </a:cxn>
                <a:cxn ang="0">
                  <a:pos x="T22" y="T23"/>
                </a:cxn>
                <a:cxn ang="0">
                  <a:pos x="T25" y="T26"/>
                </a:cxn>
                <a:cxn ang="0">
                  <a:pos x="T28" y="T29"/>
                </a:cxn>
              </a:cxnLst>
              <a:rect l="0" t="0" r="r" b="b"/>
              <a:pathLst>
                <a:path w="3578" h="2980">
                  <a:moveTo>
                    <a:pt x="1786" y="591"/>
                  </a:moveTo>
                  <a:lnTo>
                    <a:pt x="1194" y="0"/>
                  </a:lnTo>
                  <a:lnTo>
                    <a:pt x="0" y="0"/>
                  </a:lnTo>
                  <a:lnTo>
                    <a:pt x="1188" y="1188"/>
                  </a:lnTo>
                  <a:lnTo>
                    <a:pt x="1786" y="591"/>
                  </a:lnTo>
                  <a:moveTo>
                    <a:pt x="3577" y="2383"/>
                  </a:moveTo>
                  <a:lnTo>
                    <a:pt x="2980" y="1786"/>
                  </a:lnTo>
                  <a:lnTo>
                    <a:pt x="2383" y="2383"/>
                  </a:lnTo>
                  <a:lnTo>
                    <a:pt x="2980" y="2980"/>
                  </a:lnTo>
                  <a:lnTo>
                    <a:pt x="3577" y="2383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ru-RU"/>
              </a:defPPr>
            </a:lstStyle>
            <a:p>
              <a:pPr rtl="0"/>
              <a:endParaRPr lang="ru-RU" dirty="0"/>
            </a:p>
          </p:txBody>
        </p:sp>
        <p:sp>
          <p:nvSpPr>
            <p:cNvPr id="13" name="Полилиния 7">
              <a:extLst>
                <a:ext uri="{FF2B5EF4-FFF2-40B4-BE49-F238E27FC236}">
                  <a16:creationId xmlns:a16="http://schemas.microsoft.com/office/drawing/2014/main" id="{17C00E6B-F625-6D6C-8364-9DD9F3C3628F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1233" y="1463970"/>
              <a:ext cx="2208196" cy="2208277"/>
            </a:xfrm>
            <a:custGeom>
              <a:avLst/>
              <a:gdLst>
                <a:gd name="T0" fmla="+- 0 7774 7177"/>
                <a:gd name="T1" fmla="*/ T0 w 1792"/>
                <a:gd name="T2" fmla="+- 0 1188 1188"/>
                <a:gd name="T3" fmla="*/ 1188 h 1792"/>
                <a:gd name="T4" fmla="+- 0 7177 7177"/>
                <a:gd name="T5" fmla="*/ T4 w 1792"/>
                <a:gd name="T6" fmla="+- 0 1786 1188"/>
                <a:gd name="T7" fmla="*/ 1786 h 1792"/>
                <a:gd name="T8" fmla="+- 0 8372 7177"/>
                <a:gd name="T9" fmla="*/ T8 w 1792"/>
                <a:gd name="T10" fmla="+- 0 2980 1188"/>
                <a:gd name="T11" fmla="*/ 2980 h 1792"/>
                <a:gd name="T12" fmla="+- 0 8969 7177"/>
                <a:gd name="T13" fmla="*/ T12 w 1792"/>
                <a:gd name="T14" fmla="+- 0 2383 1188"/>
                <a:gd name="T15" fmla="*/ 2383 h 1792"/>
                <a:gd name="T16" fmla="+- 0 7774 7177"/>
                <a:gd name="T17" fmla="*/ T16 w 1792"/>
                <a:gd name="T18" fmla="+- 0 1188 1188"/>
                <a:gd name="T19" fmla="*/ 1188 h 179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1792" h="1792">
                  <a:moveTo>
                    <a:pt x="597" y="0"/>
                  </a:moveTo>
                  <a:lnTo>
                    <a:pt x="0" y="598"/>
                  </a:lnTo>
                  <a:lnTo>
                    <a:pt x="1195" y="1792"/>
                  </a:lnTo>
                  <a:lnTo>
                    <a:pt x="1792" y="1195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ru-RU"/>
              </a:defPPr>
            </a:lstStyle>
            <a:p>
              <a:pPr rtl="0"/>
              <a:endParaRPr lang="ru-RU" dirty="0"/>
            </a:p>
          </p:txBody>
        </p:sp>
        <p:sp>
          <p:nvSpPr>
            <p:cNvPr id="14" name="Полилиния 8">
              <a:extLst>
                <a:ext uri="{FF2B5EF4-FFF2-40B4-BE49-F238E27FC236}">
                  <a16:creationId xmlns:a16="http://schemas.microsoft.com/office/drawing/2014/main" id="{C6197B87-4F65-7981-9463-84830CD3687F}"/>
                </a:ext>
              </a:extLst>
            </p:cNvPr>
            <p:cNvSpPr>
              <a:spLocks/>
            </p:cNvSpPr>
            <p:nvPr/>
          </p:nvSpPr>
          <p:spPr bwMode="auto">
            <a:xfrm>
              <a:off x="8555590" y="1"/>
              <a:ext cx="1457754" cy="729520"/>
            </a:xfrm>
            <a:custGeom>
              <a:avLst/>
              <a:gdLst>
                <a:gd name="T0" fmla="+- 0 10158 8975"/>
                <a:gd name="T1" fmla="*/ T0 w 1183"/>
                <a:gd name="T2" fmla="*/ 0 h 592"/>
                <a:gd name="T3" fmla="+- 0 8975 8975"/>
                <a:gd name="T4" fmla="*/ T3 w 1183"/>
                <a:gd name="T5" fmla="*/ 0 h 592"/>
                <a:gd name="T6" fmla="+- 0 9566 8975"/>
                <a:gd name="T7" fmla="*/ T6 w 1183"/>
                <a:gd name="T8" fmla="*/ 591 h 592"/>
                <a:gd name="T9" fmla="+- 0 10158 8975"/>
                <a:gd name="T10" fmla="*/ T9 w 1183"/>
                <a:gd name="T11" fmla="*/ 0 h 592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183" h="592">
                  <a:moveTo>
                    <a:pt x="1183" y="0"/>
                  </a:moveTo>
                  <a:lnTo>
                    <a:pt x="0" y="0"/>
                  </a:lnTo>
                  <a:lnTo>
                    <a:pt x="591" y="591"/>
                  </a:lnTo>
                  <a:lnTo>
                    <a:pt x="1183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ru-RU"/>
              </a:defPPr>
            </a:lstStyle>
            <a:p>
              <a:pPr rtl="0"/>
              <a:endParaRPr lang="ru-RU" dirty="0"/>
            </a:p>
          </p:txBody>
        </p:sp>
        <p:sp>
          <p:nvSpPr>
            <p:cNvPr id="18" name="Полилиния 9">
              <a:extLst>
                <a:ext uri="{FF2B5EF4-FFF2-40B4-BE49-F238E27FC236}">
                  <a16:creationId xmlns:a16="http://schemas.microsoft.com/office/drawing/2014/main" id="{86AA517C-7217-D864-B7E7-40984A2880DB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6887" y="728289"/>
              <a:ext cx="2208196" cy="2208277"/>
            </a:xfrm>
            <a:custGeom>
              <a:avLst/>
              <a:gdLst>
                <a:gd name="T0" fmla="+- 0 8372 7774"/>
                <a:gd name="T1" fmla="*/ T0 w 1792"/>
                <a:gd name="T2" fmla="+- 0 591 591"/>
                <a:gd name="T3" fmla="*/ 591 h 1792"/>
                <a:gd name="T4" fmla="+- 0 7774 7774"/>
                <a:gd name="T5" fmla="*/ T4 w 1792"/>
                <a:gd name="T6" fmla="+- 0 1188 591"/>
                <a:gd name="T7" fmla="*/ 1188 h 1792"/>
                <a:gd name="T8" fmla="+- 0 8969 7774"/>
                <a:gd name="T9" fmla="*/ T8 w 1792"/>
                <a:gd name="T10" fmla="+- 0 2383 591"/>
                <a:gd name="T11" fmla="*/ 2383 h 1792"/>
                <a:gd name="T12" fmla="+- 0 9566 7774"/>
                <a:gd name="T13" fmla="*/ T12 w 1792"/>
                <a:gd name="T14" fmla="+- 0 1786 591"/>
                <a:gd name="T15" fmla="*/ 1786 h 1792"/>
                <a:gd name="T16" fmla="+- 0 8372 7774"/>
                <a:gd name="T17" fmla="*/ T16 w 1792"/>
                <a:gd name="T18" fmla="+- 0 591 591"/>
                <a:gd name="T19" fmla="*/ 591 h 179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1792" h="1792">
                  <a:moveTo>
                    <a:pt x="598" y="0"/>
                  </a:moveTo>
                  <a:lnTo>
                    <a:pt x="0" y="597"/>
                  </a:lnTo>
                  <a:lnTo>
                    <a:pt x="1195" y="1792"/>
                  </a:lnTo>
                  <a:lnTo>
                    <a:pt x="1792" y="1195"/>
                  </a:lnTo>
                  <a:lnTo>
                    <a:pt x="598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ru-RU"/>
              </a:defPPr>
            </a:lstStyle>
            <a:p>
              <a:pPr rtl="0"/>
              <a:endParaRPr lang="ru-RU" dirty="0"/>
            </a:p>
          </p:txBody>
        </p:sp>
        <p:sp>
          <p:nvSpPr>
            <p:cNvPr id="19" name="Полилиния 10">
              <a:extLst>
                <a:ext uri="{FF2B5EF4-FFF2-40B4-BE49-F238E27FC236}">
                  <a16:creationId xmlns:a16="http://schemas.microsoft.com/office/drawing/2014/main" id="{524013C6-491C-CAA2-5BD6-7C73596711CC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5083" y="728289"/>
              <a:ext cx="2943850" cy="2943958"/>
            </a:xfrm>
            <a:custGeom>
              <a:avLst/>
              <a:gdLst>
                <a:gd name="T0" fmla="+- 0 11955 9566"/>
                <a:gd name="T1" fmla="*/ T0 w 2389"/>
                <a:gd name="T2" fmla="+- 0 1786 591"/>
                <a:gd name="T3" fmla="*/ 1786 h 2389"/>
                <a:gd name="T4" fmla="+- 0 10760 9566"/>
                <a:gd name="T5" fmla="*/ T4 w 2389"/>
                <a:gd name="T6" fmla="+- 0 591 591"/>
                <a:gd name="T7" fmla="*/ 591 h 2389"/>
                <a:gd name="T8" fmla="+- 0 9566 9566"/>
                <a:gd name="T9" fmla="*/ T8 w 2389"/>
                <a:gd name="T10" fmla="+- 0 1786 591"/>
                <a:gd name="T11" fmla="*/ 1786 h 2389"/>
                <a:gd name="T12" fmla="+- 0 10760 9566"/>
                <a:gd name="T13" fmla="*/ T12 w 2389"/>
                <a:gd name="T14" fmla="+- 0 2980 591"/>
                <a:gd name="T15" fmla="*/ 2980 h 2389"/>
                <a:gd name="T16" fmla="+- 0 11955 9566"/>
                <a:gd name="T17" fmla="*/ T16 w 2389"/>
                <a:gd name="T18" fmla="+- 0 1786 591"/>
                <a:gd name="T19" fmla="*/ 1786 h 238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2389" h="2389">
                  <a:moveTo>
                    <a:pt x="2389" y="1195"/>
                  </a:moveTo>
                  <a:lnTo>
                    <a:pt x="1194" y="0"/>
                  </a:lnTo>
                  <a:lnTo>
                    <a:pt x="0" y="1195"/>
                  </a:lnTo>
                  <a:lnTo>
                    <a:pt x="1194" y="2389"/>
                  </a:lnTo>
                  <a:lnTo>
                    <a:pt x="2389" y="1195"/>
                  </a:ln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ru-RU"/>
              </a:defPPr>
            </a:lstStyle>
            <a:p>
              <a:pPr rtl="0"/>
              <a:endParaRPr lang="ru-RU" dirty="0"/>
            </a:p>
          </p:txBody>
        </p:sp>
      </p:grpSp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109B023A-F28F-184D-BA48-3F1C0502AE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18885" y="3499667"/>
            <a:ext cx="4939666" cy="2542810"/>
          </a:xfrm>
          <a:prstGeom prst="rect">
            <a:avLst/>
          </a:prstGeom>
        </p:spPr>
        <p:txBody>
          <a:bodyPr lIns="0" tIns="0" rIns="0" bIns="0" rtlCol="0" anchor="b" anchorCtr="0">
            <a:noAutofit/>
          </a:bodyPr>
          <a:lstStyle>
            <a:lvl1pPr>
              <a:defRPr lang="ru-RU" sz="4400" b="1" i="0">
                <a:solidFill>
                  <a:schemeClr val="bg1"/>
                </a:solidFill>
                <a:latin typeface="+mj-lt"/>
              </a:defRPr>
            </a:lvl1pPr>
          </a:lstStyle>
          <a:p>
            <a:pPr rtl="0"/>
            <a:r>
              <a:rPr lang="ru-RU"/>
              <a:t>Заголовок слайда </a:t>
            </a:r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E66081BA-9135-73B1-DCE5-77FD12431F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6347460" y="6313170"/>
            <a:ext cx="2133600" cy="3992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Объект 5">
            <a:extLst>
              <a:ext uri="{FF2B5EF4-FFF2-40B4-BE49-F238E27FC236}">
                <a16:creationId xmlns:a16="http://schemas.microsoft.com/office/drawing/2014/main" id="{8007FA9C-C4D5-89EC-C457-5F329A338E1E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03885" y="457201"/>
            <a:ext cx="5198269" cy="2305050"/>
          </a:xfrm>
        </p:spPr>
        <p:txBody>
          <a:bodyPr lIns="0" tIns="274320" rtlCol="0">
            <a:normAutofit/>
          </a:bodyPr>
          <a:lstStyle>
            <a:lvl1pPr marL="457200" indent="-457200">
              <a:spcBef>
                <a:spcPts val="1800"/>
              </a:spcBef>
              <a:buFont typeface="+mj-lt"/>
              <a:buAutoNum type="arabicPeriod"/>
              <a:defRPr lang="ru-RU" sz="2000"/>
            </a:lvl1pPr>
            <a:lvl2pPr marL="914400" indent="-457200">
              <a:spcBef>
                <a:spcPts val="1800"/>
              </a:spcBef>
              <a:buFont typeface="+mj-lt"/>
              <a:buAutoNum type="alphaLcPeriod"/>
              <a:defRPr lang="ru-RU" sz="2000"/>
            </a:lvl2pPr>
            <a:lvl3pPr marL="1371600" indent="-457200">
              <a:spcBef>
                <a:spcPts val="1800"/>
              </a:spcBef>
              <a:buFont typeface="+mj-lt"/>
              <a:buAutoNum type="arabicParenR"/>
              <a:defRPr lang="ru-RU" sz="2000"/>
            </a:lvl3pPr>
            <a:lvl4pPr marL="1371600" indent="0">
              <a:spcBef>
                <a:spcPts val="1800"/>
              </a:spcBef>
              <a:buFont typeface="+mj-lt"/>
              <a:buNone/>
              <a:defRPr lang="ru-RU" sz="2000"/>
            </a:lvl4pPr>
            <a:lvl5pPr marL="2286000" indent="-457200">
              <a:spcBef>
                <a:spcPts val="1800"/>
              </a:spcBef>
              <a:buFont typeface="+mj-lt"/>
              <a:buAutoNum type="arabicPeriod"/>
              <a:defRPr lang="ru-RU" sz="2000"/>
            </a:lvl5pPr>
          </a:lstStyle>
          <a:p>
            <a:pPr lvl="0" rtl="0"/>
            <a:r>
              <a:rPr lang="ru-RU"/>
              <a:t>Щелкните, чтобы добавить содержимое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endParaRPr lang="ru-RU" dirty="0"/>
          </a:p>
        </p:txBody>
      </p:sp>
      <p:sp>
        <p:nvSpPr>
          <p:cNvPr id="2" name="Объект 5">
            <a:extLst>
              <a:ext uri="{FF2B5EF4-FFF2-40B4-BE49-F238E27FC236}">
                <a16:creationId xmlns:a16="http://schemas.microsoft.com/office/drawing/2014/main" id="{3AC171DA-232D-44C1-6B93-40BACB298F4B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594360" y="2810595"/>
            <a:ext cx="5198269" cy="3319513"/>
          </a:xfrm>
        </p:spPr>
        <p:txBody>
          <a:bodyPr lIns="0" tIns="45720" rIns="0" bIns="0" rtlCol="0">
            <a:normAutofit/>
          </a:bodyPr>
          <a:lstStyle>
            <a:lvl1pPr marL="0" indent="0">
              <a:spcBef>
                <a:spcPts val="1800"/>
              </a:spcBef>
              <a:buFont typeface="Arial" panose="020B0604020202020204" pitchFamily="34" charset="0"/>
              <a:buNone/>
              <a:defRPr lang="ru-RU" sz="2000"/>
            </a:lvl1pPr>
            <a:lvl2pPr marL="283464" indent="-283464">
              <a:spcBef>
                <a:spcPts val="1800"/>
              </a:spcBef>
              <a:defRPr lang="ru-RU" sz="2000"/>
            </a:lvl2pPr>
            <a:lvl3pPr marL="548640" indent="-283464">
              <a:spcBef>
                <a:spcPts val="1800"/>
              </a:spcBef>
              <a:defRPr lang="ru-RU" sz="2000"/>
            </a:lvl3pPr>
            <a:lvl4pPr marL="822960" indent="-283464">
              <a:spcBef>
                <a:spcPts val="1800"/>
              </a:spcBef>
              <a:defRPr lang="ru-RU" sz="2000"/>
            </a:lvl4pPr>
            <a:lvl5pPr marL="1005840" indent="-283464">
              <a:spcBef>
                <a:spcPts val="1800"/>
              </a:spcBef>
              <a:defRPr lang="ru-RU" sz="2000"/>
            </a:lvl5pPr>
          </a:lstStyle>
          <a:p>
            <a:pPr lvl="0" rtl="0"/>
            <a:r>
              <a:rPr lang="ru-RU"/>
              <a:t>Щелкните, чтобы добавить содержимое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10" name="Номер слайда 9">
            <a:extLst>
              <a:ext uri="{FF2B5EF4-FFF2-40B4-BE49-F238E27FC236}">
                <a16:creationId xmlns:a16="http://schemas.microsoft.com/office/drawing/2014/main" id="{05D79B4B-A9BD-581F-536E-DE7CF728F8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294A09A9-5501-47C1-A89A-A340965A2BE2}" type="slidenum">
              <a:rPr lang="ru-RU" smtClean="0"/>
              <a:pPr/>
              <a:t>‹#›</a:t>
            </a:fld>
            <a:endParaRPr lang="ru-RU" dirty="0">
              <a:latin typeface="+mn-lt"/>
            </a:endParaRPr>
          </a:p>
        </p:txBody>
      </p:sp>
      <p:sp>
        <p:nvSpPr>
          <p:cNvPr id="8" name="Дата 7">
            <a:extLst>
              <a:ext uri="{FF2B5EF4-FFF2-40B4-BE49-F238E27FC236}">
                <a16:creationId xmlns:a16="http://schemas.microsoft.com/office/drawing/2014/main" id="{C5EA2E64-5690-A56B-7051-476EC7BADA5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546068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00">
          <p15:clr>
            <a:srgbClr val="FBAE40"/>
          </p15:clr>
        </p15:guide>
        <p15:guide id="2" pos="7080">
          <p15:clr>
            <a:srgbClr val="FBAE40"/>
          </p15:clr>
        </p15:guide>
        <p15:guide id="3" pos="2880">
          <p15:clr>
            <a:srgbClr val="FBAE40"/>
          </p15:clr>
        </p15:guide>
        <p15:guide id="4" pos="5160">
          <p15:clr>
            <a:srgbClr val="FBAE40"/>
          </p15:clr>
        </p15:guide>
        <p15:guide id="5" pos="2520">
          <p15:clr>
            <a:srgbClr val="FBAE40"/>
          </p15:clr>
        </p15:guide>
        <p15:guide id="6" pos="4800">
          <p15:clr>
            <a:srgbClr val="FBAE40"/>
          </p15:clr>
        </p15:guide>
        <p15:guide id="7" orient="horz" pos="1224">
          <p15:clr>
            <a:srgbClr val="FBAE40"/>
          </p15:clr>
        </p15:guide>
        <p15:guide id="8" orient="horz" pos="1392">
          <p15:clr>
            <a:srgbClr val="FBAE40"/>
          </p15:clr>
        </p15:guide>
        <p15:guide id="10" orient="horz" pos="552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, содержимое и рисунок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109B023A-F28F-184D-BA48-3F1C0502AE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5310" y="278129"/>
            <a:ext cx="5063490" cy="2354026"/>
          </a:xfrm>
          <a:prstGeom prst="rect">
            <a:avLst/>
          </a:prstGeom>
        </p:spPr>
        <p:txBody>
          <a:bodyPr lIns="0" tIns="0" rIns="0" bIns="0" rtlCol="0" anchor="b" anchorCtr="0">
            <a:noAutofit/>
          </a:bodyPr>
          <a:lstStyle>
            <a:lvl1pPr>
              <a:defRPr lang="ru-RU" sz="4400" b="1" i="0">
                <a:solidFill>
                  <a:schemeClr val="bg1"/>
                </a:solidFill>
                <a:latin typeface="+mj-lt"/>
              </a:defRPr>
            </a:lvl1pPr>
          </a:lstStyle>
          <a:p>
            <a:pPr rtl="0"/>
            <a:r>
              <a:rPr lang="ru-RU"/>
              <a:t>Заголовок слайда </a:t>
            </a:r>
          </a:p>
        </p:txBody>
      </p:sp>
      <p:sp>
        <p:nvSpPr>
          <p:cNvPr id="3" name="Объект 5">
            <a:extLst>
              <a:ext uri="{FF2B5EF4-FFF2-40B4-BE49-F238E27FC236}">
                <a16:creationId xmlns:a16="http://schemas.microsoft.com/office/drawing/2014/main" id="{1EF4505D-6803-3813-7738-049963427819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594360" y="3279579"/>
            <a:ext cx="5044440" cy="2994415"/>
          </a:xfrm>
        </p:spPr>
        <p:txBody>
          <a:bodyPr lIns="0" tIns="228600" rIns="0" bIns="0" rtlCol="0">
            <a:normAutofit/>
          </a:bodyPr>
          <a:lstStyle>
            <a:lvl1pPr marL="0" indent="0">
              <a:spcBef>
                <a:spcPts val="1800"/>
              </a:spcBef>
              <a:buFont typeface="Arial" panose="020B0604020202020204" pitchFamily="34" charset="0"/>
              <a:buNone/>
              <a:defRPr lang="ru-RU" sz="2000"/>
            </a:lvl1pPr>
            <a:lvl2pPr indent="-283464">
              <a:spcBef>
                <a:spcPts val="1800"/>
              </a:spcBef>
              <a:defRPr lang="ru-RU" sz="2000"/>
            </a:lvl2pPr>
            <a:lvl3pPr indent="-283464">
              <a:spcBef>
                <a:spcPts val="1800"/>
              </a:spcBef>
              <a:defRPr lang="ru-RU" sz="2000"/>
            </a:lvl3pPr>
            <a:lvl4pPr indent="-283464">
              <a:spcBef>
                <a:spcPts val="1800"/>
              </a:spcBef>
              <a:defRPr lang="ru-RU" sz="2000"/>
            </a:lvl4pPr>
            <a:lvl5pPr indent="-283464">
              <a:spcBef>
                <a:spcPts val="1800"/>
              </a:spcBef>
              <a:defRPr lang="ru-RU" sz="2000"/>
            </a:lvl5pPr>
          </a:lstStyle>
          <a:p>
            <a:pPr lvl="0" rtl="0"/>
            <a:r>
              <a:rPr lang="ru-RU"/>
              <a:t>Щелкните, чтобы добавить содержимое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E66081BA-9135-73B1-DCE5-77FD12431F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594360" y="2997459"/>
            <a:ext cx="2133600" cy="3992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Рисунок 11">
            <a:extLst>
              <a:ext uri="{FF2B5EF4-FFF2-40B4-BE49-F238E27FC236}">
                <a16:creationId xmlns:a16="http://schemas.microsoft.com/office/drawing/2014/main" id="{4658637A-5D36-6127-19BC-C203E23FA49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96000" y="0"/>
            <a:ext cx="6118225" cy="6858000"/>
          </a:xfrm>
        </p:spPr>
        <p:txBody>
          <a:bodyPr rtlCol="0">
            <a:normAutofit/>
          </a:bodyPr>
          <a:lstStyle>
            <a:lvl1pPr marL="0" indent="0" algn="ctr">
              <a:buNone/>
              <a:defRPr lang="ru-RU" sz="20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/>
              <a:t>Щелкните значок, чтобы добавить фото</a:t>
            </a:r>
          </a:p>
        </p:txBody>
      </p:sp>
      <p:sp>
        <p:nvSpPr>
          <p:cNvPr id="10" name="Номер слайда 9">
            <a:extLst>
              <a:ext uri="{FF2B5EF4-FFF2-40B4-BE49-F238E27FC236}">
                <a16:creationId xmlns:a16="http://schemas.microsoft.com/office/drawing/2014/main" id="{05D79B4B-A9BD-581F-536E-DE7CF728F8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fld id="{294A09A9-5501-47C1-A89A-A340965A2BE2}" type="slidenum">
              <a:rPr lang="ru-RU" smtClean="0"/>
              <a:pPr/>
              <a:t>‹#›</a:t>
            </a:fld>
            <a:endParaRPr lang="ru-RU" dirty="0">
              <a:latin typeface="+mn-lt"/>
            </a:endParaRPr>
          </a:p>
        </p:txBody>
      </p:sp>
      <p:sp>
        <p:nvSpPr>
          <p:cNvPr id="8" name="Дата 7">
            <a:extLst>
              <a:ext uri="{FF2B5EF4-FFF2-40B4-BE49-F238E27FC236}">
                <a16:creationId xmlns:a16="http://schemas.microsoft.com/office/drawing/2014/main" id="{C5EA2E64-5690-A56B-7051-476EC7BADA5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293197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00">
          <p15:clr>
            <a:srgbClr val="FBAE40"/>
          </p15:clr>
        </p15:guide>
        <p15:guide id="2" pos="7080">
          <p15:clr>
            <a:srgbClr val="FBAE40"/>
          </p15:clr>
        </p15:guide>
        <p15:guide id="3" pos="2880">
          <p15:clr>
            <a:srgbClr val="FBAE40"/>
          </p15:clr>
        </p15:guide>
        <p15:guide id="4" pos="5160">
          <p15:clr>
            <a:srgbClr val="FBAE40"/>
          </p15:clr>
        </p15:guide>
        <p15:guide id="5" pos="2520">
          <p15:clr>
            <a:srgbClr val="FBAE40"/>
          </p15:clr>
        </p15:guide>
        <p15:guide id="6" pos="4800">
          <p15:clr>
            <a:srgbClr val="FBAE40"/>
          </p15:clr>
        </p15:guide>
        <p15:guide id="7" orient="horz" pos="1224">
          <p15:clr>
            <a:srgbClr val="FBAE40"/>
          </p15:clr>
        </p15:guide>
        <p15:guide id="8" orient="horz" pos="1392">
          <p15:clr>
            <a:srgbClr val="FBAE40"/>
          </p15:clr>
        </p15:guide>
        <p15:guide id="10" orient="horz" pos="552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8EED84C6-50E6-6C43-8031-AFF6268E0C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94360" y="1825625"/>
            <a:ext cx="1038225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ru-RU"/>
            </a:defPPr>
          </a:lstStyle>
          <a:p>
            <a:pPr lvl="0" rtl="0"/>
            <a:r>
              <a:rPr lang="ru-RU"/>
              <a:t>Щелкните, чтобы изменить стили текста образца слайда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12" name="Заголовок 11">
            <a:extLst>
              <a:ext uri="{FF2B5EF4-FFF2-40B4-BE49-F238E27FC236}">
                <a16:creationId xmlns:a16="http://schemas.microsoft.com/office/drawing/2014/main" id="{D41FC0AE-253D-D242-9C88-017078F8A2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360" y="365125"/>
            <a:ext cx="104013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ru-RU"/>
            </a:defPPr>
          </a:lstStyle>
          <a:p>
            <a:pPr rtl="0"/>
            <a:r>
              <a:rPr lang="ru-RU"/>
              <a:t>Образец заголовка</a:t>
            </a:r>
          </a:p>
        </p:txBody>
      </p:sp>
      <p:sp>
        <p:nvSpPr>
          <p:cNvPr id="30" name="Дата 3">
            <a:extLst>
              <a:ext uri="{FF2B5EF4-FFF2-40B4-BE49-F238E27FC236}">
                <a16:creationId xmlns:a16="http://schemas.microsoft.com/office/drawing/2014/main" id="{EF47083A-6D76-4B4D-87CA-E08E212F781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133648" y="6332220"/>
            <a:ext cx="1313180" cy="247651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lang="ru-RU" sz="1100" b="0" i="0">
                <a:solidFill>
                  <a:schemeClr val="bg1"/>
                </a:solidFill>
                <a:latin typeface="+mn-lt"/>
              </a:defRPr>
            </a:lvl1pPr>
          </a:lstStyle>
          <a:p>
            <a:pPr rtl="0"/>
            <a:endParaRPr lang="ru-RU" dirty="0">
              <a:latin typeface="+mn-lt"/>
            </a:endParaRPr>
          </a:p>
        </p:txBody>
      </p:sp>
      <p:sp>
        <p:nvSpPr>
          <p:cNvPr id="32" name="Номер слайда 5">
            <a:extLst>
              <a:ext uri="{FF2B5EF4-FFF2-40B4-BE49-F238E27FC236}">
                <a16:creationId xmlns:a16="http://schemas.microsoft.com/office/drawing/2014/main" id="{C8ADA0DF-3751-9A48-8A21-59F01C782D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94360" y="6332220"/>
            <a:ext cx="523240" cy="247651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lang="ru-RU" sz="1100" b="1" i="0">
                <a:solidFill>
                  <a:schemeClr val="bg1"/>
                </a:solidFill>
                <a:latin typeface="+mn-lt"/>
              </a:defRPr>
            </a:lvl1pPr>
          </a:lstStyle>
          <a:p>
            <a:pPr rtl="0"/>
            <a:fld id="{294A09A9-5501-47C1-A89A-A340965A2BE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589224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1" r:id="rId1"/>
    <p:sldLayoutId id="2147483698" r:id="rId2"/>
    <p:sldLayoutId id="2147483710" r:id="rId3"/>
    <p:sldLayoutId id="2147483700" r:id="rId4"/>
    <p:sldLayoutId id="2147483701" r:id="rId5"/>
    <p:sldLayoutId id="2147483659" r:id="rId6"/>
    <p:sldLayoutId id="2147483709" r:id="rId7"/>
    <p:sldLayoutId id="2147483708" r:id="rId8"/>
    <p:sldLayoutId id="2147483707" r:id="rId9"/>
    <p:sldLayoutId id="2147483706" r:id="rId10"/>
    <p:sldLayoutId id="2147483705" r:id="rId11"/>
    <p:sldLayoutId id="2147483704" r:id="rId12"/>
    <p:sldLayoutId id="2147483703" r:id="rId13"/>
  </p:sldLayoutIdLst>
  <p:hf sldNum="0" hdr="0" ft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lang="ru-RU" sz="4400" b="1" i="0" kern="1200" spc="100" baseline="0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 lang="ru-RU">
          <a:solidFill>
            <a:schemeClr val="tx2"/>
          </a:solidFill>
        </a:defRPr>
      </a:lvl2pPr>
      <a:lvl3pPr eaLnBrk="1" hangingPunct="1">
        <a:defRPr lang="ru-RU">
          <a:solidFill>
            <a:schemeClr val="tx2"/>
          </a:solidFill>
        </a:defRPr>
      </a:lvl3pPr>
      <a:lvl4pPr eaLnBrk="1" hangingPunct="1">
        <a:defRPr lang="ru-RU">
          <a:solidFill>
            <a:schemeClr val="tx2"/>
          </a:solidFill>
        </a:defRPr>
      </a:lvl4pPr>
      <a:lvl5pPr eaLnBrk="1" hangingPunct="1">
        <a:defRPr lang="ru-RU">
          <a:solidFill>
            <a:schemeClr val="tx2"/>
          </a:solidFill>
        </a:defRPr>
      </a:lvl5pPr>
      <a:lvl6pPr eaLnBrk="1" hangingPunct="1">
        <a:defRPr lang="ru-RU">
          <a:solidFill>
            <a:schemeClr val="tx2"/>
          </a:solidFill>
        </a:defRPr>
      </a:lvl6pPr>
      <a:lvl7pPr eaLnBrk="1" hangingPunct="1">
        <a:defRPr lang="ru-RU">
          <a:solidFill>
            <a:schemeClr val="tx2"/>
          </a:solidFill>
        </a:defRPr>
      </a:lvl7pPr>
      <a:lvl8pPr eaLnBrk="1" hangingPunct="1">
        <a:defRPr lang="ru-RU">
          <a:solidFill>
            <a:schemeClr val="tx2"/>
          </a:solidFill>
        </a:defRPr>
      </a:lvl8pPr>
      <a:lvl9pPr eaLnBrk="1" hangingPunct="1">
        <a:defRPr lang="ru-RU">
          <a:solidFill>
            <a:schemeClr val="tx2"/>
          </a:solidFill>
        </a:defRPr>
      </a:lvl9pPr>
    </p:titleStyle>
    <p:bodyStyle>
      <a:lvl1pPr marL="228600" indent="-283464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ru-RU" sz="2800" b="0" i="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83464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2400" b="0" i="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83464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2000" b="0" i="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83464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1800" b="0" i="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83464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1800" b="0" i="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240">
          <p15:clr>
            <a:srgbClr val="547EBF"/>
          </p15:clr>
        </p15:guide>
        <p15:guide id="4" orient="horz" pos="240">
          <p15:clr>
            <a:srgbClr val="547EBF"/>
          </p15:clr>
        </p15:guide>
        <p15:guide id="5" pos="7440">
          <p15:clr>
            <a:srgbClr val="547EBF"/>
          </p15:clr>
        </p15:guide>
        <p15:guide id="6" orient="horz" pos="4080">
          <p15:clr>
            <a:srgbClr val="547EBF"/>
          </p15:clr>
        </p15:guide>
        <p15:guide id="7" pos="600" userDrawn="1">
          <p15:clr>
            <a:srgbClr val="547EBF"/>
          </p15:clr>
        </p15:guide>
        <p15:guide id="8" pos="3720">
          <p15:clr>
            <a:srgbClr val="547EBF"/>
          </p15:clr>
        </p15:guide>
        <p15:guide id="9" pos="2112">
          <p15:clr>
            <a:srgbClr val="547EBF"/>
          </p15:clr>
        </p15:guide>
        <p15:guide id="10" pos="1848">
          <p15:clr>
            <a:srgbClr val="547EBF"/>
          </p15:clr>
        </p15:guide>
        <p15:guide id="11" pos="5568">
          <p15:clr>
            <a:srgbClr val="547EBF"/>
          </p15:clr>
        </p15:guide>
        <p15:guide id="12" pos="5832">
          <p15:clr>
            <a:srgbClr val="547EBF"/>
          </p15:clr>
        </p15:guide>
        <p15:guide id="13" pos="4968">
          <p15:clr>
            <a:srgbClr val="9FCC3B"/>
          </p15:clr>
        </p15:guide>
        <p15:guide id="14" pos="5208">
          <p15:clr>
            <a:srgbClr val="9FCC3B"/>
          </p15:clr>
        </p15:guide>
        <p15:guide id="15" pos="2712">
          <p15:clr>
            <a:srgbClr val="9FCC3B"/>
          </p15:clr>
        </p15:guide>
        <p15:guide id="16" pos="2472">
          <p15:clr>
            <a:srgbClr val="9FCC3B"/>
          </p15:clr>
        </p15:guide>
        <p15:guide id="17" pos="39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5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B1D9D6-2977-ABCD-FDF8-51AFA5064E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29000" y="1764325"/>
            <a:ext cx="8367304" cy="1938993"/>
          </a:xfrm>
        </p:spPr>
        <p:txBody>
          <a:bodyPr rtlCol="0"/>
          <a:lstStyle>
            <a:defPPr>
              <a:defRPr lang="ru-RU"/>
            </a:defPPr>
          </a:lstStyle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Современный студенческий потенциал по итогам дуального обучения на примере студентов специальности 08.02.06.</a:t>
            </a:r>
          </a:p>
        </p:txBody>
      </p:sp>
      <p:pic>
        <p:nvPicPr>
          <p:cNvPr id="1026" name="Рисунок 1" descr="Эмблема БСК">
            <a:extLst>
              <a:ext uri="{FF2B5EF4-FFF2-40B4-BE49-F238E27FC236}">
                <a16:creationId xmlns:a16="http://schemas.microsoft.com/office/drawing/2014/main" id="{75BB8F2D-136A-4939-B5DB-B36F902E15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696" y="296863"/>
            <a:ext cx="2238375" cy="219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FEAEBCA2-4B53-42CF-8F7C-A36A62E4F77A}"/>
              </a:ext>
            </a:extLst>
          </p:cNvPr>
          <p:cNvSpPr/>
          <p:nvPr/>
        </p:nvSpPr>
        <p:spPr>
          <a:xfrm>
            <a:off x="5486400" y="4629835"/>
            <a:ext cx="6096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Шарутенко</a:t>
            </a:r>
            <a:r>
              <a:rPr lang="ru-RU" sz="3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Юлия Александровна</a:t>
            </a:r>
            <a:r>
              <a:rPr lang="ru-RU" sz="3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преподаватель ОГАПОУ «Белгородский строительный колледж» </a:t>
            </a: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4EE2D7ED-9931-4C95-92E0-299FC5656409}"/>
              </a:ext>
            </a:extLst>
          </p:cNvPr>
          <p:cNvSpPr txBox="1">
            <a:spLocks/>
          </p:cNvSpPr>
          <p:nvPr/>
        </p:nvSpPr>
        <p:spPr>
          <a:xfrm>
            <a:off x="3080195" y="185845"/>
            <a:ext cx="8716109" cy="1115221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defPPr>
              <a:defRPr lang="ru-RU"/>
            </a:defPPr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ru-RU" sz="6000" b="1" i="0" kern="1200" spc="100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 lang="ru-RU">
                <a:solidFill>
                  <a:schemeClr val="tx2"/>
                </a:solidFill>
              </a:defRPr>
            </a:lvl2pPr>
            <a:lvl3pPr eaLnBrk="1" hangingPunct="1">
              <a:defRPr lang="ru-RU">
                <a:solidFill>
                  <a:schemeClr val="tx2"/>
                </a:solidFill>
              </a:defRPr>
            </a:lvl3pPr>
            <a:lvl4pPr eaLnBrk="1" hangingPunct="1">
              <a:defRPr lang="ru-RU">
                <a:solidFill>
                  <a:schemeClr val="tx2"/>
                </a:solidFill>
              </a:defRPr>
            </a:lvl4pPr>
            <a:lvl5pPr eaLnBrk="1" hangingPunct="1">
              <a:defRPr lang="ru-RU">
                <a:solidFill>
                  <a:schemeClr val="tx2"/>
                </a:solidFill>
              </a:defRPr>
            </a:lvl5pPr>
            <a:lvl6pPr eaLnBrk="1" hangingPunct="1">
              <a:defRPr lang="ru-RU">
                <a:solidFill>
                  <a:schemeClr val="tx2"/>
                </a:solidFill>
              </a:defRPr>
            </a:lvl6pPr>
            <a:lvl7pPr eaLnBrk="1" hangingPunct="1">
              <a:defRPr lang="ru-RU">
                <a:solidFill>
                  <a:schemeClr val="tx2"/>
                </a:solidFill>
              </a:defRPr>
            </a:lvl7pPr>
            <a:lvl8pPr eaLnBrk="1" hangingPunct="1">
              <a:defRPr lang="ru-RU">
                <a:solidFill>
                  <a:schemeClr val="tx2"/>
                </a:solidFill>
              </a:defRPr>
            </a:lvl8pPr>
            <a:lvl9pPr eaLnBrk="1" hangingPunct="1">
              <a:defRPr lang="ru-RU">
                <a:solidFill>
                  <a:schemeClr val="tx2"/>
                </a:solidFill>
              </a:defRPr>
            </a:lvl9pPr>
          </a:lstStyle>
          <a:p>
            <a:pPr algn="just"/>
            <a:r>
              <a:rPr lang="ru-RU" sz="2600" i="1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Областное государственное автономное профессиональное образовательное учреждение</a:t>
            </a:r>
            <a:br>
              <a:rPr lang="ru-RU" sz="2600" i="1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i="1">
                <a:latin typeface="Times New Roman" panose="02020603050405020304" pitchFamily="18" charset="0"/>
                <a:cs typeface="Times New Roman" panose="02020603050405020304" pitchFamily="18" charset="0"/>
              </a:rPr>
              <a:t>«Белгородский Строительный Колледж»</a:t>
            </a:r>
            <a:endParaRPr lang="ru-RU" sz="2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0304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0759DC4-8B30-98A0-5BAB-C78BA4A4AD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360" y="198408"/>
            <a:ext cx="10972800" cy="1574317"/>
          </a:xfrm>
        </p:spPr>
        <p:txBody>
          <a:bodyPr rtlCol="0"/>
          <a:lstStyle>
            <a:defPPr>
              <a:defRPr lang="ru-RU"/>
            </a:defPPr>
          </a:lstStyle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Внедрение дуального обучения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096FB3A-B62C-3DAB-4FD1-B4EBDD650AE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95522" y="2676525"/>
            <a:ext cx="10971637" cy="752475"/>
          </a:xfrm>
        </p:spPr>
        <p:txBody>
          <a:bodyPr rtlCol="0">
            <a:normAutofit/>
          </a:bodyPr>
          <a:lstStyle>
            <a:defPPr>
              <a:defRPr lang="ru-RU"/>
            </a:defPPr>
          </a:lstStyle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дуального обучения – специальность 08.02.06 «Строительство и эксплуатация городских путей сообщения» 3 и 4 курс.</a:t>
            </a:r>
          </a:p>
          <a:p>
            <a:endParaRPr lang="ru-RU" dirty="0"/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529690D6-A8CB-4C86-9236-0FC6F77AFAC1}"/>
              </a:ext>
            </a:extLst>
          </p:cNvPr>
          <p:cNvSpPr/>
          <p:nvPr/>
        </p:nvSpPr>
        <p:spPr>
          <a:xfrm>
            <a:off x="1024128" y="3864864"/>
            <a:ext cx="2779776" cy="18897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/>
              <a:t>Дуальное обучение: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2021-2025гг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2022-2026гг</a:t>
            </a: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248F9916-45DB-4648-B58E-841362F3A7C6}"/>
              </a:ext>
            </a:extLst>
          </p:cNvPr>
          <p:cNvSpPr/>
          <p:nvPr/>
        </p:nvSpPr>
        <p:spPr>
          <a:xfrm>
            <a:off x="4669536" y="3864864"/>
            <a:ext cx="2779776" cy="18897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/>
              <a:t>Партнеры:</a:t>
            </a:r>
          </a:p>
          <a:p>
            <a:pPr algn="ctr"/>
            <a:r>
              <a:rPr lang="ru-RU"/>
              <a:t>ООО «Белдорстрой»</a:t>
            </a:r>
          </a:p>
          <a:p>
            <a:pPr algn="ctr"/>
            <a:r>
              <a:rPr lang="ru-RU"/>
              <a:t>ООО «Белгороддорстрой»</a:t>
            </a:r>
          </a:p>
          <a:p>
            <a:pPr algn="ctr"/>
            <a:r>
              <a:rPr lang="ru-RU"/>
              <a:t>ООО «ДЭП №96»</a:t>
            </a:r>
            <a:endParaRPr lang="ru-RU" dirty="0"/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50B12FEC-1EB0-4D1C-9B4E-E336546322DB}"/>
              </a:ext>
            </a:extLst>
          </p:cNvPr>
          <p:cNvSpPr/>
          <p:nvPr/>
        </p:nvSpPr>
        <p:spPr>
          <a:xfrm>
            <a:off x="8314944" y="3864864"/>
            <a:ext cx="2779776" cy="18897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/>
              <a:t>Целевой индикатор:</a:t>
            </a:r>
          </a:p>
          <a:p>
            <a:pPr algn="ctr"/>
            <a:r>
              <a:rPr lang="ru-RU"/>
              <a:t>30% обучающихся работают по специальности на ИУП</a:t>
            </a:r>
            <a:endParaRPr lang="ru-RU" dirty="0"/>
          </a:p>
        </p:txBody>
      </p:sp>
      <p:sp>
        <p:nvSpPr>
          <p:cNvPr id="12" name="Стрелка: изогнутая вниз 11">
            <a:extLst>
              <a:ext uri="{FF2B5EF4-FFF2-40B4-BE49-F238E27FC236}">
                <a16:creationId xmlns:a16="http://schemas.microsoft.com/office/drawing/2014/main" id="{9C6D5F05-519F-46E3-9BB1-3ECE4C023A7E}"/>
              </a:ext>
            </a:extLst>
          </p:cNvPr>
          <p:cNvSpPr/>
          <p:nvPr/>
        </p:nvSpPr>
        <p:spPr>
          <a:xfrm>
            <a:off x="2889504" y="3267456"/>
            <a:ext cx="2572512" cy="597408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Стрелка: изогнутая вверх 12">
            <a:extLst>
              <a:ext uri="{FF2B5EF4-FFF2-40B4-BE49-F238E27FC236}">
                <a16:creationId xmlns:a16="http://schemas.microsoft.com/office/drawing/2014/main" id="{8670C2D5-0E23-4E45-AA56-68F41C1680FC}"/>
              </a:ext>
            </a:extLst>
          </p:cNvPr>
          <p:cNvSpPr/>
          <p:nvPr/>
        </p:nvSpPr>
        <p:spPr>
          <a:xfrm>
            <a:off x="6608064" y="5754624"/>
            <a:ext cx="2779776" cy="752475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07688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810C1B7-6E4E-3DEE-50C0-1CA3B14303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9260" y="474979"/>
            <a:ext cx="7178040" cy="3291840"/>
          </a:xfrm>
        </p:spPr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 dirty="0"/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42611324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530BF65-C84B-45C3-72CA-AFDA688511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360" y="189572"/>
            <a:ext cx="6787747" cy="1593507"/>
          </a:xfrm>
        </p:spPr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 dirty="0"/>
              <a:t>Повестка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B8EBC2C-6DD7-5003-38EB-40753046FE8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93725" y="2281238"/>
            <a:ext cx="6788150" cy="3709987"/>
          </a:xfrm>
        </p:spPr>
        <p:txBody>
          <a:bodyPr tIns="457200" rtlCol="0"/>
          <a:lstStyle>
            <a:defPPr>
              <a:defRPr lang="ru-RU"/>
            </a:defPPr>
          </a:lstStyle>
          <a:p>
            <a:r>
              <a:rPr lang="ru-RU" dirty="0"/>
              <a:t>Дуальное обучение </a:t>
            </a:r>
          </a:p>
          <a:p>
            <a:r>
              <a:rPr lang="ru-RU" dirty="0"/>
              <a:t>Преимущества системы</a:t>
            </a:r>
          </a:p>
          <a:p>
            <a:r>
              <a:rPr lang="ru-RU" dirty="0"/>
              <a:t>Недостатки дуальной системы</a:t>
            </a:r>
          </a:p>
          <a:p>
            <a:r>
              <a:rPr lang="ru-RU" dirty="0"/>
              <a:t>Внедрение дуального обучения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66857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545D3755-C3E2-975E-DE68-CDECC4B526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360" y="102875"/>
            <a:ext cx="10873740" cy="1680205"/>
          </a:xfrm>
        </p:spPr>
        <p:txBody>
          <a:bodyPr rtlCol="0"/>
          <a:lstStyle>
            <a:defPPr>
              <a:defRPr lang="ru-RU"/>
            </a:defPPr>
          </a:lstStyle>
          <a:p>
            <a:pPr rtl="0"/>
            <a:r>
              <a:rPr lang="ru-RU" dirty="0"/>
              <a:t>Основная цель обучения студентов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id="{F70BD87D-F7DA-961B-4024-A354DC87D16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657600" y="2281238"/>
            <a:ext cx="7810500" cy="3700462"/>
          </a:xfrm>
        </p:spPr>
        <p:txBody>
          <a:bodyPr rtlCol="0">
            <a:normAutofit/>
          </a:bodyPr>
          <a:lstStyle>
            <a:defPPr>
              <a:defRPr lang="ru-RU"/>
            </a:defPPr>
          </a:lstStyle>
          <a:p>
            <a:pPr marL="0" indent="0">
              <a:buNone/>
            </a:pPr>
            <a:r>
              <a:rPr lang="ru-RU" dirty="0"/>
              <a:t>Основной идеей дуального обучения является достижение соответствующего требованиям рынка труда качества профессиональной подготовки студентов посредством объединения усилий и ресурсов образовательных организаций и работодателей как движущей силы </a:t>
            </a:r>
            <a:r>
              <a:rPr lang="ru-RU" dirty="0" err="1"/>
              <a:t>практикоориентированного</a:t>
            </a:r>
            <a:r>
              <a:rPr lang="ru-RU" dirty="0"/>
              <a:t> обучения.</a:t>
            </a:r>
          </a:p>
          <a:p>
            <a:pPr rtl="0"/>
            <a:endParaRPr lang="ru-RU" dirty="0"/>
          </a:p>
        </p:txBody>
      </p:sp>
      <p:grpSp>
        <p:nvGrpSpPr>
          <p:cNvPr id="19" name="Группа 18">
            <a:extLst>
              <a:ext uri="{FF2B5EF4-FFF2-40B4-BE49-F238E27FC236}">
                <a16:creationId xmlns:a16="http://schemas.microsoft.com/office/drawing/2014/main" id="{C78CEA4F-D72A-C069-6A51-328B103CA0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/>
        </p:nvGrpSpPr>
        <p:grpSpPr bwMode="auto">
          <a:xfrm rot="16200000" flipV="1">
            <a:off x="0" y="3900132"/>
            <a:ext cx="2959226" cy="2959226"/>
            <a:chOff x="0" y="12289"/>
            <a:chExt cx="3550" cy="3551"/>
          </a:xfrm>
        </p:grpSpPr>
        <p:sp>
          <p:nvSpPr>
            <p:cNvPr id="20" name="Полилиния 19">
              <a:extLst>
                <a:ext uri="{FF2B5EF4-FFF2-40B4-BE49-F238E27FC236}">
                  <a16:creationId xmlns:a16="http://schemas.microsoft.com/office/drawing/2014/main" id="{7E473402-19FD-A5B0-5CB6-E5F3926D3828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2289"/>
              <a:ext cx="1789" cy="2386"/>
            </a:xfrm>
            <a:custGeom>
              <a:avLst/>
              <a:gdLst>
                <a:gd name="T0" fmla="*/ 0 w 1789"/>
                <a:gd name="T1" fmla="+- 0 12290 12290"/>
                <a:gd name="T2" fmla="*/ 12290 h 2386"/>
                <a:gd name="T3" fmla="*/ 0 w 1789"/>
                <a:gd name="T4" fmla="+- 0 13484 12290"/>
                <a:gd name="T5" fmla="*/ 13484 h 2386"/>
                <a:gd name="T6" fmla="*/ 1192 w 1789"/>
                <a:gd name="T7" fmla="+- 0 14676 12290"/>
                <a:gd name="T8" fmla="*/ 14676 h 2386"/>
                <a:gd name="T9" fmla="*/ 1789 w 1789"/>
                <a:gd name="T10" fmla="+- 0 14079 12290"/>
                <a:gd name="T11" fmla="*/ 14079 h 2386"/>
                <a:gd name="T12" fmla="*/ 0 w 1789"/>
                <a:gd name="T13" fmla="+- 0 12290 12290"/>
                <a:gd name="T14" fmla="*/ 12290 h 2386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  <a:cxn ang="0">
                  <a:pos x="T12" y="T14"/>
                </a:cxn>
              </a:cxnLst>
              <a:rect l="0" t="0" r="r" b="b"/>
              <a:pathLst>
                <a:path w="1789" h="2386">
                  <a:moveTo>
                    <a:pt x="0" y="0"/>
                  </a:moveTo>
                  <a:lnTo>
                    <a:pt x="0" y="1194"/>
                  </a:lnTo>
                  <a:lnTo>
                    <a:pt x="1192" y="2386"/>
                  </a:lnTo>
                  <a:lnTo>
                    <a:pt x="1789" y="17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ru-RU"/>
              </a:defPPr>
            </a:lstStyle>
            <a:p>
              <a:pPr rtl="0"/>
              <a:endParaRPr lang="ru-RU" dirty="0"/>
            </a:p>
          </p:txBody>
        </p:sp>
        <p:sp>
          <p:nvSpPr>
            <p:cNvPr id="21" name="Полилиния 20">
              <a:extLst>
                <a:ext uri="{FF2B5EF4-FFF2-40B4-BE49-F238E27FC236}">
                  <a16:creationId xmlns:a16="http://schemas.microsoft.com/office/drawing/2014/main" id="{879D1CAD-2EA2-9376-7B64-0C3AC590F651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4678"/>
              <a:ext cx="1162" cy="1162"/>
            </a:xfrm>
            <a:custGeom>
              <a:avLst/>
              <a:gdLst>
                <a:gd name="T0" fmla="*/ 0 w 1162"/>
                <a:gd name="T1" fmla="+- 0 14679 14679"/>
                <a:gd name="T2" fmla="*/ 14679 h 1162"/>
                <a:gd name="T3" fmla="*/ 0 w 1162"/>
                <a:gd name="T4" fmla="+- 0 15840 14679"/>
                <a:gd name="T5" fmla="*/ 15840 h 1162"/>
                <a:gd name="T6" fmla="*/ 1161 w 1162"/>
                <a:gd name="T7" fmla="+- 0 15840 14679"/>
                <a:gd name="T8" fmla="*/ 15840 h 1162"/>
                <a:gd name="T9" fmla="*/ 0 w 1162"/>
                <a:gd name="T10" fmla="+- 0 14679 14679"/>
                <a:gd name="T11" fmla="*/ 14679 h 1162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1162" h="1162">
                  <a:moveTo>
                    <a:pt x="0" y="0"/>
                  </a:moveTo>
                  <a:lnTo>
                    <a:pt x="0" y="1161"/>
                  </a:lnTo>
                  <a:lnTo>
                    <a:pt x="1161" y="1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ru-RU"/>
              </a:defPPr>
            </a:lstStyle>
            <a:p>
              <a:pPr rtl="0"/>
              <a:endParaRPr lang="ru-RU" dirty="0"/>
            </a:p>
          </p:txBody>
        </p:sp>
        <p:sp>
          <p:nvSpPr>
            <p:cNvPr id="22" name="Полилиния 21">
              <a:extLst>
                <a:ext uri="{FF2B5EF4-FFF2-40B4-BE49-F238E27FC236}">
                  <a16:creationId xmlns:a16="http://schemas.microsoft.com/office/drawing/2014/main" id="{B16F8906-918C-BE0B-A4AB-6A1D48150AC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" y="14675"/>
              <a:ext cx="2329" cy="1165"/>
            </a:xfrm>
            <a:custGeom>
              <a:avLst/>
              <a:gdLst>
                <a:gd name="T0" fmla="+- 0 3550 1221"/>
                <a:gd name="T1" fmla="*/ T0 w 2329"/>
                <a:gd name="T2" fmla="+- 0 15840 14676"/>
                <a:gd name="T3" fmla="*/ 15840 h 1165"/>
                <a:gd name="T4" fmla="+- 0 2386 1221"/>
                <a:gd name="T5" fmla="*/ T4 w 2329"/>
                <a:gd name="T6" fmla="+- 0 14676 14676"/>
                <a:gd name="T7" fmla="*/ 14676 h 1165"/>
                <a:gd name="T8" fmla="+- 0 1221 1221"/>
                <a:gd name="T9" fmla="*/ T8 w 2329"/>
                <a:gd name="T10" fmla="+- 0 15840 14676"/>
                <a:gd name="T11" fmla="*/ 15840 h 1165"/>
                <a:gd name="T12" fmla="+- 0 3550 1221"/>
                <a:gd name="T13" fmla="*/ T12 w 2329"/>
                <a:gd name="T14" fmla="+- 0 15840 14676"/>
                <a:gd name="T15" fmla="*/ 15840 h 1165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329" h="1165">
                  <a:moveTo>
                    <a:pt x="2329" y="1164"/>
                  </a:moveTo>
                  <a:lnTo>
                    <a:pt x="1165" y="0"/>
                  </a:lnTo>
                  <a:lnTo>
                    <a:pt x="0" y="1164"/>
                  </a:lnTo>
                  <a:lnTo>
                    <a:pt x="2329" y="1164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rtlCol="0" anchor="t" anchorCtr="0" upright="1">
              <a:noAutofit/>
            </a:bodyPr>
            <a:lstStyle>
              <a:defPPr>
                <a:defRPr lang="ru-RU"/>
              </a:defPPr>
            </a:lstStyle>
            <a:p>
              <a:pPr rtl="0"/>
              <a:endParaRPr lang="ru-RU" dirty="0"/>
            </a:p>
          </p:txBody>
        </p:sp>
      </p:grpSp>
    </p:spTree>
    <p:extLst>
      <p:ext uri="{BB962C8B-B14F-4D97-AF65-F5344CB8AC3E}">
        <p14:creationId xmlns:p14="http://schemas.microsoft.com/office/powerpoint/2010/main" val="32003120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B8CE60-587E-1D5C-8B50-ED3441BA49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91200" y="430529"/>
            <a:ext cx="5995035" cy="3291840"/>
          </a:xfrm>
        </p:spPr>
        <p:txBody>
          <a:bodyPr rtlCol="0"/>
          <a:lstStyle>
            <a:defPPr>
              <a:defRPr lang="ru-RU"/>
            </a:defPPr>
          </a:lstStyle>
          <a:p>
            <a:r>
              <a:rPr lang="ru-RU" dirty="0"/>
              <a:t>Дуальное обучение </a:t>
            </a:r>
          </a:p>
        </p:txBody>
      </p:sp>
      <p:pic>
        <p:nvPicPr>
          <p:cNvPr id="12" name="Рисунок 4" descr="Текстура древесины крупным планом">
            <a:extLst>
              <a:ext uri="{FF2B5EF4-FFF2-40B4-BE49-F238E27FC236}">
                <a16:creationId xmlns:a16="http://schemas.microsoft.com/office/drawing/2014/main" id="{7D5BDB53-9169-3BBC-9362-0539514AC7D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1113"/>
            <a:ext cx="5791200" cy="6880226"/>
          </a:xfrm>
        </p:spPr>
      </p:pic>
      <p:sp>
        <p:nvSpPr>
          <p:cNvPr id="3" name="Текст 2">
            <a:extLst>
              <a:ext uri="{FF2B5EF4-FFF2-40B4-BE49-F238E27FC236}">
                <a16:creationId xmlns:a16="http://schemas.microsoft.com/office/drawing/2014/main" id="{0E02AE9C-BA1D-195E-3B93-A5A0CC03D8F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185535" y="4009802"/>
            <a:ext cx="5486400" cy="3051398"/>
          </a:xfrm>
        </p:spPr>
        <p:txBody>
          <a:bodyPr rtlCol="0"/>
          <a:lstStyle>
            <a:defPPr>
              <a:defRPr lang="ru-RU"/>
            </a:defPPr>
          </a:lstStyle>
          <a:p>
            <a:r>
              <a:rPr lang="ru-RU" dirty="0"/>
              <a:t>это такой вид обучения, при котором теоретическая часть подготовки проходит на базе образовательной организации, а практическая — на рабочем месте.</a:t>
            </a:r>
          </a:p>
        </p:txBody>
      </p:sp>
    </p:spTree>
    <p:extLst>
      <p:ext uri="{BB962C8B-B14F-4D97-AF65-F5344CB8AC3E}">
        <p14:creationId xmlns:p14="http://schemas.microsoft.com/office/powerpoint/2010/main" val="14408719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1633A5-8BE3-D44D-57F3-2EF1613768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>
            <a:extLst>
              <a:ext uri="{FF2B5EF4-FFF2-40B4-BE49-F238E27FC236}">
                <a16:creationId xmlns:a16="http://schemas.microsoft.com/office/drawing/2014/main" id="{5AB6D40A-2A0A-AF3D-8CF7-3ECD377656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09904" y="411479"/>
            <a:ext cx="5486400" cy="3291840"/>
          </a:xfrm>
        </p:spPr>
        <p:txBody>
          <a:bodyPr rtlCol="0"/>
          <a:lstStyle>
            <a:defPPr>
              <a:defRPr lang="ru-RU"/>
            </a:defPPr>
          </a:lstStyle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Дуальное обучение- это система взаимодействия образования и предприятия.</a:t>
            </a:r>
            <a:endParaRPr lang="ru-RU" sz="4000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91442CD-A26D-1761-8CE7-8BC3075BB4E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09904" y="4168551"/>
            <a:ext cx="5486400" cy="2277969"/>
          </a:xfrm>
        </p:spPr>
        <p:txBody>
          <a:bodyPr rtlCol="0">
            <a:normAutofit/>
          </a:bodyPr>
          <a:lstStyle>
            <a:defPPr>
              <a:defRPr lang="ru-RU"/>
            </a:defPPr>
          </a:lstStyle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результате которой повышается эффективность подготовки квалифицированных рабочий и специалистов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43769E5-7F53-42A4-BF2D-0EEBFE89738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2598" y="612898"/>
            <a:ext cx="2334266" cy="2334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0597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5346ED-721D-85EE-2F1B-A31D0912DE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6560" y="379729"/>
            <a:ext cx="9778365" cy="1494596"/>
          </a:xfrm>
        </p:spPr>
        <p:txBody>
          <a:bodyPr rtlCol="0"/>
          <a:lstStyle>
            <a:defPPr>
              <a:defRPr lang="ru-RU"/>
            </a:defPPr>
          </a:lstStyle>
          <a:p>
            <a:r>
              <a:rPr lang="ru-RU" dirty="0"/>
              <a:t>Преимущества системы: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B097449-5B72-ADA0-3B2D-1CBC160D6B90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94360" y="2676525"/>
            <a:ext cx="4490827" cy="3597470"/>
          </a:xfrm>
        </p:spPr>
        <p:txBody>
          <a:bodyPr rtlCol="0">
            <a:normAutofit/>
          </a:bodyPr>
          <a:lstStyle>
            <a:defPPr>
              <a:defRPr lang="ru-RU"/>
            </a:defPPr>
          </a:lstStyle>
          <a:p>
            <a:r>
              <a:rPr lang="ru-RU" dirty="0"/>
              <a:t>1.        Практическая часть проводится на предприятиях, а не только в мастерских и на полигонах образовательных организаций;</a:t>
            </a:r>
            <a:endParaRPr lang="ru-RU" sz="1600" dirty="0"/>
          </a:p>
          <a:p>
            <a:r>
              <a:rPr lang="ru-RU" dirty="0"/>
              <a:t>2.      Содержание рабочих программ согласовано между образовательной организацией и работодателями;</a:t>
            </a:r>
            <a:endParaRPr lang="ru-RU" sz="1600" dirty="0"/>
          </a:p>
          <a:p>
            <a:r>
              <a:rPr lang="ru-RU" dirty="0"/>
              <a:t>3.        Между образовательной организацией и предприятием могут возникать и развиваться тесные отношения;</a:t>
            </a:r>
            <a:endParaRPr lang="ru-RU" sz="1600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1FC7B50-71A6-D8BE-C032-5EB4CF5706D5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5881898" y="2676525"/>
            <a:ext cx="4490827" cy="3597470"/>
          </a:xfrm>
        </p:spPr>
        <p:txBody>
          <a:bodyPr rtlCol="0">
            <a:normAutofit fontScale="92500"/>
          </a:bodyPr>
          <a:lstStyle>
            <a:defPPr>
              <a:defRPr lang="ru-RU"/>
            </a:defPPr>
          </a:lstStyle>
          <a:p>
            <a:r>
              <a:rPr lang="ru-RU" dirty="0"/>
              <a:t>4.        При трудоустройстве возможно немедленное применение приобретённых знаний;</a:t>
            </a:r>
            <a:endParaRPr lang="ru-RU" sz="1600" dirty="0"/>
          </a:p>
          <a:p>
            <a:r>
              <a:rPr lang="ru-RU" dirty="0"/>
              <a:t>5.        Постоянное чередование обучения в образовательной организации и на предприятии способствуют лучшей мотивации и производственный процесс сильно не прерывается;</a:t>
            </a:r>
            <a:endParaRPr lang="ru-RU" sz="1600" dirty="0"/>
          </a:p>
          <a:p>
            <a:r>
              <a:rPr lang="ru-RU" dirty="0"/>
              <a:t>6.        Гарантирует ясные и однозначные описания профессии, а также унифицированный уровень подготовки.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8884842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4FD32AD0-56E1-4AA5-9E72-F758C6B71137}"/>
              </a:ext>
            </a:extLst>
          </p:cNvPr>
          <p:cNvSpPr/>
          <p:nvPr/>
        </p:nvSpPr>
        <p:spPr>
          <a:xfrm>
            <a:off x="1427014" y="723900"/>
            <a:ext cx="782671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chemeClr val="bg1"/>
                </a:solidFill>
              </a:rPr>
              <a:t>Недостатки дуальной системы: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E3BECEC5-6873-4E16-9F3C-04E20AC9B474}"/>
              </a:ext>
            </a:extLst>
          </p:cNvPr>
          <p:cNvSpPr/>
          <p:nvPr/>
        </p:nvSpPr>
        <p:spPr>
          <a:xfrm>
            <a:off x="1427014" y="1513820"/>
            <a:ext cx="3741884" cy="11178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209D090C-B873-4E8B-94C0-5438721C0749}"/>
              </a:ext>
            </a:extLst>
          </p:cNvPr>
          <p:cNvSpPr/>
          <p:nvPr/>
        </p:nvSpPr>
        <p:spPr>
          <a:xfrm>
            <a:off x="1193800" y="1848535"/>
            <a:ext cx="6096000" cy="424731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1.        С мотивацией обучения на предприятии может снижаться качество образования;</a:t>
            </a:r>
          </a:p>
          <a:p>
            <a:r>
              <a:rPr lang="ru-RU" dirty="0">
                <a:solidFill>
                  <a:schemeClr val="bg1"/>
                </a:solidFill>
              </a:rPr>
              <a:t>2.        Рабочие программы не всегда согласованны с сезонной последовательностью выполняемых работ на производстве;</a:t>
            </a:r>
          </a:p>
          <a:p>
            <a:r>
              <a:rPr lang="ru-RU" dirty="0">
                <a:solidFill>
                  <a:schemeClr val="bg1"/>
                </a:solidFill>
              </a:rPr>
              <a:t>3.        Образовательная организация не всегда может вовремя преподать необходимый предприятиям учебный материал;</a:t>
            </a:r>
          </a:p>
          <a:p>
            <a:r>
              <a:rPr lang="ru-RU" dirty="0">
                <a:solidFill>
                  <a:schemeClr val="bg1"/>
                </a:solidFill>
              </a:rPr>
              <a:t>4.        Недостаточная готовность предприятий к обучению — вследствие этого отсутствие учебных местах на производстве;</a:t>
            </a:r>
          </a:p>
          <a:p>
            <a:r>
              <a:rPr lang="ru-RU" dirty="0">
                <a:solidFill>
                  <a:schemeClr val="bg1"/>
                </a:solidFill>
              </a:rPr>
              <a:t>5.        Предприятия вынуждены через повышение цен на производимый продукт зарабатывать средства на образование (недостающее оборудование, недостаток финансов и др.).</a:t>
            </a:r>
          </a:p>
        </p:txBody>
      </p:sp>
    </p:spTree>
    <p:extLst>
      <p:ext uri="{BB962C8B-B14F-4D97-AF65-F5344CB8AC3E}">
        <p14:creationId xmlns:p14="http://schemas.microsoft.com/office/powerpoint/2010/main" val="30882253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2A871D-B15E-C971-7C85-0AF173E387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590" y="475487"/>
            <a:ext cx="4447794" cy="2168859"/>
          </a:xfrm>
        </p:spPr>
        <p:txBody>
          <a:bodyPr rtlCol="0"/>
          <a:lstStyle>
            <a:defPPr>
              <a:defRPr lang="ru-RU"/>
            </a:defPPr>
          </a:lstStyle>
          <a:p>
            <a:r>
              <a:rPr lang="ru-RU" dirty="0"/>
              <a:t>Прохождение практики группы ПС-31 и ПС-41</a:t>
            </a:r>
          </a:p>
        </p:txBody>
      </p:sp>
      <p:pic>
        <p:nvPicPr>
          <p:cNvPr id="7" name="Объект 3">
            <a:extLst>
              <a:ext uri="{FF2B5EF4-FFF2-40B4-BE49-F238E27FC236}">
                <a16:creationId xmlns:a16="http://schemas.microsoft.com/office/drawing/2014/main" id="{328B4A3B-3049-4FE5-BAAE-8E5A2E290C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1728" y="498554"/>
            <a:ext cx="7510272" cy="4291584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1256459-3DC9-4AD9-8AEC-58313CD6C0A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80" t="22436" r="280" b="13671"/>
          <a:stretch/>
        </p:blipFill>
        <p:spPr>
          <a:xfrm>
            <a:off x="148590" y="3180795"/>
            <a:ext cx="4346761" cy="3561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3645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CBB1648-E087-4F97-932F-542E685421E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1263"/>
          <a:stretch/>
        </p:blipFill>
        <p:spPr>
          <a:xfrm>
            <a:off x="657323" y="88980"/>
            <a:ext cx="5222690" cy="262983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9197170-FCF7-4DCB-A4DE-248B9E263B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1815" y="0"/>
            <a:ext cx="5420185" cy="68580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1F48FAF-A6F4-4239-B551-3C09EF31743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33" t="12679" r="-233" b="6473"/>
          <a:stretch/>
        </p:blipFill>
        <p:spPr>
          <a:xfrm>
            <a:off x="657323" y="3206495"/>
            <a:ext cx="5222691" cy="3350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111287"/>
      </p:ext>
    </p:extLst>
  </p:cSld>
  <p:clrMapOvr>
    <a:masterClrMapping/>
  </p:clrMapOvr>
</p:sld>
</file>

<file path=ppt/theme/theme1.xml><?xml version="1.0" encoding="utf-8"?>
<a:theme xmlns:a="http://schemas.openxmlformats.org/drawingml/2006/main" name="Пользовательская">
  <a:themeElements>
    <a:clrScheme name="Swiss">
      <a:dk1>
        <a:srgbClr val="000000"/>
      </a:dk1>
      <a:lt1>
        <a:srgbClr val="FFFFFF"/>
      </a:lt1>
      <a:dk2>
        <a:srgbClr val="E4E4E4"/>
      </a:dk2>
      <a:lt2>
        <a:srgbClr val="7CA655"/>
      </a:lt2>
      <a:accent1>
        <a:srgbClr val="A9D4DB"/>
      </a:accent1>
      <a:accent2>
        <a:srgbClr val="FBE284"/>
      </a:accent2>
      <a:accent3>
        <a:srgbClr val="4495A2"/>
      </a:accent3>
      <a:accent4>
        <a:srgbClr val="AA5881"/>
      </a:accent4>
      <a:accent5>
        <a:srgbClr val="E06742"/>
      </a:accent5>
      <a:accent6>
        <a:srgbClr val="F9D448"/>
      </a:accent6>
      <a:hlink>
        <a:srgbClr val="4495A2"/>
      </a:hlink>
      <a:folHlink>
        <a:srgbClr val="AA5881"/>
      </a:folHlink>
    </a:clrScheme>
    <a:fontScheme name="Custom 175">
      <a:majorFont>
        <a:latin typeface="Franklin Gothic Demi"/>
        <a:ea typeface=""/>
        <a:cs typeface=""/>
      </a:majorFont>
      <a:minorFont>
        <a:latin typeface="Franklin Gothic Book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M78853419_Win32_SL_V5" id="{958D2C9E-948D-4354-BF9D-DF8AE3C2B240}" vid="{22D4A967-05D2-4D72-8594-54CFF3414833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Background xmlns="71af3243-3dd4-4a8d-8c0d-dd76da1f02a5">false</Background>
    <Status xmlns="71af3243-3dd4-4a8d-8c0d-dd76da1f02a5">Not started</Status>
    <_ip_UnifiedCompliancePolicyUIAction xmlns="http://schemas.microsoft.com/sharepoint/v3" xsi:nil="true"/>
    <Image xmlns="71af3243-3dd4-4a8d-8c0d-dd76da1f02a5">
      <Url xsi:nil="true"/>
      <Description xsi:nil="true"/>
    </Image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 xsi:nil="true"/>
    <MediaServiceKeyPoints xmlns="71af3243-3dd4-4a8d-8c0d-dd76da1f02a5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8" ma:contentTypeDescription="Create a new document." ma:contentTypeScope="" ma:versionID="60f5a4f2d2b0abadcf532d48ebf9cb71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7dd78129e6a1811f84807ad11c651531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Status" minOccurs="0"/>
                <xsd:element ref="ns2:Image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1:_ip_UnifiedCompliancePolicyProperties" minOccurs="0"/>
                <xsd:element ref="ns1:_ip_UnifiedCompliancePolicyUIAction" minOccurs="0"/>
                <xsd:element ref="ns4:TaxCatchAll" minOccurs="0"/>
                <xsd:element ref="ns2:ImageTagsTaxHTField" minOccurs="0"/>
                <xsd:element ref="ns2:MediaServiceLocation" minOccurs="0"/>
                <xsd:element ref="ns2:MediaLengthInSeconds" minOccurs="0"/>
                <xsd:element ref="ns2:Background" minOccurs="0"/>
                <xsd:element ref="ns2:MediaServiceSearchProperties" minOccurs="0"/>
                <xsd:element ref="ns2:MediaServiceDocTags" minOccurs="0"/>
                <xsd:element ref="ns2:MediaServiceObjectDetectorVersions" minOccurs="0"/>
                <xsd:element ref="ns2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 ma:readOnly="false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Status" ma:index="2" nillable="true" ma:displayName="Status" ma:default="Not started" ma:format="Dropdown" ma:internalName="Status" ma:readOnly="false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3" nillable="true" ma:displayName="Image" ma:format="Image" ma:internalName="Image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hidden="true" ma:internalName="MediaServiceOCR" ma:readOnly="true">
      <xsd:simpleType>
        <xsd:restriction base="dms:Note"/>
      </xsd:simpleType>
    </xsd:element>
    <xsd:element name="MediaServiceAutoTags" ma:index="11" nillable="true" ma:displayName="MediaServiceAutoTags" ma:hidden="true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false">
      <xsd:simpleType>
        <xsd:restriction base="dms:Note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7" nillable="true" ma:displayName="MediaLengthInSeconds" ma:hidden="true" ma:internalName="MediaLengthInSeconds" ma:readOnly="true">
      <xsd:simpleType>
        <xsd:restriction base="dms:Unknown"/>
      </xsd:simpleType>
    </xsd:element>
    <xsd:element name="Background" ma:index="28" nillable="true" ma:displayName="Background" ma:default="0" ma:format="Dropdown" ma:internalName="Background">
      <xsd:simpleType>
        <xsd:restriction base="dms:Boolean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ocTags" ma:index="30" nillable="true" ma:displayName="MediaServiceDocTags" ma:hidden="true" ma:internalName="MediaServiceDocTags" ma:readOnly="true">
      <xsd:simpleType>
        <xsd:restriction base="dms:Note"/>
      </xsd:simpleType>
    </xsd:element>
    <xsd:element name="MediaServiceObjectDetectorVersions" ma:index="3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32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readOnly="false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6D24F1A-6251-4B9A-A918-7D6F3A8F7E2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A0FE134-9032-4C7F-BC57-C7DE3F833363}">
  <ds:schemaRefs>
    <ds:schemaRef ds:uri="http://schemas.microsoft.com/office/2006/metadata/properties"/>
    <ds:schemaRef ds:uri="http://schemas.microsoft.com/office/infopath/2007/PartnerControls"/>
    <ds:schemaRef ds:uri="71af3243-3dd4-4a8d-8c0d-dd76da1f02a5"/>
    <ds:schemaRef ds:uri="http://schemas.microsoft.com/sharepoint/v3"/>
    <ds:schemaRef ds:uri="230e9df3-be65-4c73-a93b-d1236ebd677e"/>
  </ds:schemaRefs>
</ds:datastoreItem>
</file>

<file path=customXml/itemProps3.xml><?xml version="1.0" encoding="utf-8"?>
<ds:datastoreItem xmlns:ds="http://schemas.openxmlformats.org/officeDocument/2006/customXml" ds:itemID="{A8A8ECD1-788F-484B-9043-D957FCFDF1F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377</Words>
  <Application>Microsoft Office PowerPoint</Application>
  <PresentationFormat>Широкоэкранный</PresentationFormat>
  <Paragraphs>50</Paragraphs>
  <Slides>11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Calibri</vt:lpstr>
      <vt:lpstr>Franklin Gothic Book</vt:lpstr>
      <vt:lpstr>Franklin Gothic Demi</vt:lpstr>
      <vt:lpstr>Times New Roman</vt:lpstr>
      <vt:lpstr>Пользовательская</vt:lpstr>
      <vt:lpstr> Современный студенческий потенциал по итогам дуального обучения на примере студентов специальности 08.02.06.</vt:lpstr>
      <vt:lpstr>Повестка</vt:lpstr>
      <vt:lpstr>Основная цель обучения студентов</vt:lpstr>
      <vt:lpstr>Дуальное обучение </vt:lpstr>
      <vt:lpstr>Дуальное обучение- это система взаимодействия образования и предприятия.</vt:lpstr>
      <vt:lpstr>Преимущества системы:</vt:lpstr>
      <vt:lpstr>Презентация PowerPoint</vt:lpstr>
      <vt:lpstr>Прохождение практики группы ПС-31 и ПС-41</vt:lpstr>
      <vt:lpstr>Презентация PowerPoint</vt:lpstr>
      <vt:lpstr>Внедрение дуального обучения</vt:lpstr>
      <vt:lpstr>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2023-12-20T08:12:12Z</dcterms:created>
  <dcterms:modified xsi:type="dcterms:W3CDTF">2025-04-17T08:30:52Z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